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39"/>
  </p:notesMasterIdLst>
  <p:handoutMasterIdLst>
    <p:handoutMasterId r:id="rId40"/>
  </p:handoutMasterIdLst>
  <p:sldIdLst>
    <p:sldId id="647" r:id="rId5"/>
    <p:sldId id="696" r:id="rId6"/>
    <p:sldId id="722" r:id="rId7"/>
    <p:sldId id="897" r:id="rId8"/>
    <p:sldId id="728" r:id="rId9"/>
    <p:sldId id="865" r:id="rId10"/>
    <p:sldId id="735" r:id="rId11"/>
    <p:sldId id="913" r:id="rId12"/>
    <p:sldId id="912" r:id="rId13"/>
    <p:sldId id="914" r:id="rId14"/>
    <p:sldId id="890" r:id="rId15"/>
    <p:sldId id="900" r:id="rId16"/>
    <p:sldId id="915" r:id="rId17"/>
    <p:sldId id="893" r:id="rId18"/>
    <p:sldId id="895" r:id="rId19"/>
    <p:sldId id="896" r:id="rId20"/>
    <p:sldId id="920" r:id="rId21"/>
    <p:sldId id="899" r:id="rId22"/>
    <p:sldId id="916" r:id="rId23"/>
    <p:sldId id="917" r:id="rId24"/>
    <p:sldId id="918" r:id="rId25"/>
    <p:sldId id="919" r:id="rId26"/>
    <p:sldId id="759" r:id="rId27"/>
    <p:sldId id="921" r:id="rId28"/>
    <p:sldId id="922" r:id="rId29"/>
    <p:sldId id="923" r:id="rId30"/>
    <p:sldId id="924" r:id="rId31"/>
    <p:sldId id="925" r:id="rId32"/>
    <p:sldId id="926" r:id="rId33"/>
    <p:sldId id="927" r:id="rId34"/>
    <p:sldId id="928" r:id="rId35"/>
    <p:sldId id="929" r:id="rId36"/>
    <p:sldId id="930" r:id="rId37"/>
    <p:sldId id="61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897"/>
            <p14:sldId id="728"/>
            <p14:sldId id="865"/>
            <p14:sldId id="735"/>
            <p14:sldId id="913"/>
            <p14:sldId id="912"/>
            <p14:sldId id="914"/>
            <p14:sldId id="890"/>
            <p14:sldId id="900"/>
            <p14:sldId id="915"/>
            <p14:sldId id="893"/>
            <p14:sldId id="895"/>
            <p14:sldId id="896"/>
            <p14:sldId id="920"/>
            <p14:sldId id="899"/>
            <p14:sldId id="916"/>
            <p14:sldId id="917"/>
            <p14:sldId id="918"/>
            <p14:sldId id="919"/>
            <p14:sldId id="759"/>
            <p14:sldId id="921"/>
            <p14:sldId id="922"/>
            <p14:sldId id="923"/>
            <p14:sldId id="924"/>
            <p14:sldId id="925"/>
            <p14:sldId id="926"/>
            <p14:sldId id="927"/>
            <p14:sldId id="928"/>
            <p14:sldId id="929"/>
            <p14:sldId id="930"/>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0E4B6A-538A-4C08-A5AB-BE99783FC746}" v="114" dt="2024-08-01T06:25:39.069"/>
    <p1510:client id="{97763498-ED66-4366-9BEA-0B2EF9C9AAE7}" v="15" dt="2024-08-01T12:01:35.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67" d="100"/>
          <a:sy n="67" d="100"/>
        </p:scale>
        <p:origin x="948" y="44"/>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97763498-ED66-4366-9BEA-0B2EF9C9AAE7}"/>
    <pc:docChg chg="undo custSel addSld delSld modSld modSection">
      <pc:chgData name="Yoel Kortick" userId="167978f5-7f40-4909-85d5-d4149554ad4e" providerId="ADAL" clId="{97763498-ED66-4366-9BEA-0B2EF9C9AAE7}" dt="2024-08-01T12:02:39.325" v="1611" actId="1035"/>
      <pc:docMkLst>
        <pc:docMk/>
      </pc:docMkLst>
      <pc:sldChg chg="modSp mod">
        <pc:chgData name="Yoel Kortick" userId="167978f5-7f40-4909-85d5-d4149554ad4e" providerId="ADAL" clId="{97763498-ED66-4366-9BEA-0B2EF9C9AAE7}" dt="2024-08-01T07:03:06.079" v="1"/>
        <pc:sldMkLst>
          <pc:docMk/>
          <pc:sldMk cId="2594056538" sldId="647"/>
        </pc:sldMkLst>
        <pc:spChg chg="mod">
          <ac:chgData name="Yoel Kortick" userId="167978f5-7f40-4909-85d5-d4149554ad4e" providerId="ADAL" clId="{97763498-ED66-4366-9BEA-0B2EF9C9AAE7}" dt="2024-08-01T07:03:06.079" v="1"/>
          <ac:spMkLst>
            <pc:docMk/>
            <pc:sldMk cId="2594056538" sldId="647"/>
            <ac:spMk id="21" creationId="{4B557451-4271-4B3E-23ED-1E236F2D7796}"/>
          </ac:spMkLst>
        </pc:spChg>
      </pc:sldChg>
      <pc:sldChg chg="modSp">
        <pc:chgData name="Yoel Kortick" userId="167978f5-7f40-4909-85d5-d4149554ad4e" providerId="ADAL" clId="{97763498-ED66-4366-9BEA-0B2EF9C9AAE7}" dt="2024-08-01T07:07:13.137" v="237"/>
        <pc:sldMkLst>
          <pc:docMk/>
          <pc:sldMk cId="2401584553" sldId="696"/>
        </pc:sldMkLst>
        <pc:spChg chg="mod">
          <ac:chgData name="Yoel Kortick" userId="167978f5-7f40-4909-85d5-d4149554ad4e" providerId="ADAL" clId="{97763498-ED66-4366-9BEA-0B2EF9C9AAE7}" dt="2024-08-01T07:07:13.137" v="237"/>
          <ac:spMkLst>
            <pc:docMk/>
            <pc:sldMk cId="2401584553" sldId="696"/>
            <ac:spMk id="6" creationId="{65F3B852-286D-55BD-2B1D-F4756EAB082C}"/>
          </ac:spMkLst>
        </pc:spChg>
      </pc:sldChg>
      <pc:sldChg chg="modSp">
        <pc:chgData name="Yoel Kortick" userId="167978f5-7f40-4909-85d5-d4149554ad4e" providerId="ADAL" clId="{97763498-ED66-4366-9BEA-0B2EF9C9AAE7}" dt="2024-08-01T07:07:13.137" v="237"/>
        <pc:sldMkLst>
          <pc:docMk/>
          <pc:sldMk cId="1200987725" sldId="728"/>
        </pc:sldMkLst>
        <pc:spChg chg="mod">
          <ac:chgData name="Yoel Kortick" userId="167978f5-7f40-4909-85d5-d4149554ad4e" providerId="ADAL" clId="{97763498-ED66-4366-9BEA-0B2EF9C9AAE7}" dt="2024-08-01T07:07:13.137" v="237"/>
          <ac:spMkLst>
            <pc:docMk/>
            <pc:sldMk cId="1200987725" sldId="728"/>
            <ac:spMk id="13" creationId="{F4F9CE6C-EB7E-DBFE-C77E-B97A93A03817}"/>
          </ac:spMkLst>
        </pc:spChg>
      </pc:sldChg>
      <pc:sldChg chg="addSp delSp modSp mod">
        <pc:chgData name="Yoel Kortick" userId="167978f5-7f40-4909-85d5-d4149554ad4e" providerId="ADAL" clId="{97763498-ED66-4366-9BEA-0B2EF9C9AAE7}" dt="2024-08-01T11:58:57.271" v="1552" actId="14100"/>
        <pc:sldMkLst>
          <pc:docMk/>
          <pc:sldMk cId="3160629959" sldId="735"/>
        </pc:sldMkLst>
        <pc:spChg chg="add mod">
          <ac:chgData name="Yoel Kortick" userId="167978f5-7f40-4909-85d5-d4149554ad4e" providerId="ADAL" clId="{97763498-ED66-4366-9BEA-0B2EF9C9AAE7}" dt="2024-08-01T11:58:57.271" v="1552" actId="14100"/>
          <ac:spMkLst>
            <pc:docMk/>
            <pc:sldMk cId="3160629959" sldId="735"/>
            <ac:spMk id="4" creationId="{C342051B-F66B-7688-F00D-A749F1C69C4D}"/>
          </ac:spMkLst>
        </pc:spChg>
        <pc:spChg chg="add mod">
          <ac:chgData name="Yoel Kortick" userId="167978f5-7f40-4909-85d5-d4149554ad4e" providerId="ADAL" clId="{97763498-ED66-4366-9BEA-0B2EF9C9AAE7}" dt="2024-08-01T09:55:45.445" v="282" actId="207"/>
          <ac:spMkLst>
            <pc:docMk/>
            <pc:sldMk cId="3160629959" sldId="735"/>
            <ac:spMk id="5" creationId="{8736F9A2-C935-8CCE-C01B-BF7ADD241D83}"/>
          </ac:spMkLst>
        </pc:spChg>
        <pc:spChg chg="mod">
          <ac:chgData name="Yoel Kortick" userId="167978f5-7f40-4909-85d5-d4149554ad4e" providerId="ADAL" clId="{97763498-ED66-4366-9BEA-0B2EF9C9AAE7}" dt="2024-08-01T07:07:13.137" v="237"/>
          <ac:spMkLst>
            <pc:docMk/>
            <pc:sldMk cId="3160629959" sldId="735"/>
            <ac:spMk id="10" creationId="{4C5297D4-1A90-BA7E-1EA2-3486955EA032}"/>
          </ac:spMkLst>
        </pc:spChg>
        <pc:spChg chg="mod">
          <ac:chgData name="Yoel Kortick" userId="167978f5-7f40-4909-85d5-d4149554ad4e" providerId="ADAL" clId="{97763498-ED66-4366-9BEA-0B2EF9C9AAE7}" dt="2024-08-01T09:55:20.657" v="252" actId="1037"/>
          <ac:spMkLst>
            <pc:docMk/>
            <pc:sldMk cId="3160629959" sldId="735"/>
            <ac:spMk id="14" creationId="{237E557B-E963-7FB3-8615-85172E0AE6CC}"/>
          </ac:spMkLst>
        </pc:spChg>
        <pc:spChg chg="mod">
          <ac:chgData name="Yoel Kortick" userId="167978f5-7f40-4909-85d5-d4149554ad4e" providerId="ADAL" clId="{97763498-ED66-4366-9BEA-0B2EF9C9AAE7}" dt="2024-08-01T09:55:14.662" v="247" actId="1036"/>
          <ac:spMkLst>
            <pc:docMk/>
            <pc:sldMk cId="3160629959" sldId="735"/>
            <ac:spMk id="15" creationId="{159915FD-616B-A448-99CD-BC62DDDE5BED}"/>
          </ac:spMkLst>
        </pc:spChg>
        <pc:picChg chg="add mod ord">
          <ac:chgData name="Yoel Kortick" userId="167978f5-7f40-4909-85d5-d4149554ad4e" providerId="ADAL" clId="{97763498-ED66-4366-9BEA-0B2EF9C9AAE7}" dt="2024-08-01T09:55:56.709" v="284" actId="208"/>
          <ac:picMkLst>
            <pc:docMk/>
            <pc:sldMk cId="3160629959" sldId="735"/>
            <ac:picMk id="3" creationId="{5B861364-3C2F-B2FC-0FB8-3072CD15C62B}"/>
          </ac:picMkLst>
        </pc:picChg>
        <pc:picChg chg="del">
          <ac:chgData name="Yoel Kortick" userId="167978f5-7f40-4909-85d5-d4149554ad4e" providerId="ADAL" clId="{97763498-ED66-4366-9BEA-0B2EF9C9AAE7}" dt="2024-08-01T09:54:57.327" v="238" actId="478"/>
          <ac:picMkLst>
            <pc:docMk/>
            <pc:sldMk cId="3160629959" sldId="735"/>
            <ac:picMk id="12" creationId="{4F2F8695-82DE-B1FA-2006-548E395F67EC}"/>
          </ac:picMkLst>
        </pc:picChg>
        <pc:cxnChg chg="add">
          <ac:chgData name="Yoel Kortick" userId="167978f5-7f40-4909-85d5-d4149554ad4e" providerId="ADAL" clId="{97763498-ED66-4366-9BEA-0B2EF9C9AAE7}" dt="2024-08-01T09:55:52.138" v="283" actId="11529"/>
          <ac:cxnSpMkLst>
            <pc:docMk/>
            <pc:sldMk cId="3160629959" sldId="735"/>
            <ac:cxnSpMk id="7" creationId="{0A497E8D-48A1-7B29-44CE-FDA3D7B00606}"/>
          </ac:cxnSpMkLst>
        </pc:cxnChg>
      </pc:sldChg>
      <pc:sldChg chg="del">
        <pc:chgData name="Yoel Kortick" userId="167978f5-7f40-4909-85d5-d4149554ad4e" providerId="ADAL" clId="{97763498-ED66-4366-9BEA-0B2EF9C9AAE7}" dt="2024-08-01T11:33:48.794" v="1215" actId="47"/>
        <pc:sldMkLst>
          <pc:docMk/>
          <pc:sldMk cId="912262870" sldId="765"/>
        </pc:sldMkLst>
      </pc:sldChg>
      <pc:sldChg chg="modSp">
        <pc:chgData name="Yoel Kortick" userId="167978f5-7f40-4909-85d5-d4149554ad4e" providerId="ADAL" clId="{97763498-ED66-4366-9BEA-0B2EF9C9AAE7}" dt="2024-08-01T07:07:13.137" v="237"/>
        <pc:sldMkLst>
          <pc:docMk/>
          <pc:sldMk cId="2470152550" sldId="865"/>
        </pc:sldMkLst>
        <pc:spChg chg="mod">
          <ac:chgData name="Yoel Kortick" userId="167978f5-7f40-4909-85d5-d4149554ad4e" providerId="ADAL" clId="{97763498-ED66-4366-9BEA-0B2EF9C9AAE7}" dt="2024-08-01T07:07:13.137" v="237"/>
          <ac:spMkLst>
            <pc:docMk/>
            <pc:sldMk cId="2470152550" sldId="865"/>
            <ac:spMk id="10" creationId="{4C5297D4-1A90-BA7E-1EA2-3486955EA032}"/>
          </ac:spMkLst>
        </pc:spChg>
      </pc:sldChg>
      <pc:sldChg chg="addSp delSp modSp mod">
        <pc:chgData name="Yoel Kortick" userId="167978f5-7f40-4909-85d5-d4149554ad4e" providerId="ADAL" clId="{97763498-ED66-4366-9BEA-0B2EF9C9AAE7}" dt="2024-08-01T10:55:24.387" v="408" actId="208"/>
        <pc:sldMkLst>
          <pc:docMk/>
          <pc:sldMk cId="1082952642" sldId="890"/>
        </pc:sldMkLst>
        <pc:spChg chg="mod">
          <ac:chgData name="Yoel Kortick" userId="167978f5-7f40-4909-85d5-d4149554ad4e" providerId="ADAL" clId="{97763498-ED66-4366-9BEA-0B2EF9C9AAE7}" dt="2024-08-01T07:07:13.137" v="237"/>
          <ac:spMkLst>
            <pc:docMk/>
            <pc:sldMk cId="1082952642" sldId="890"/>
            <ac:spMk id="10" creationId="{4C5297D4-1A90-BA7E-1EA2-3486955EA032}"/>
          </ac:spMkLst>
        </pc:spChg>
        <pc:spChg chg="mod">
          <ac:chgData name="Yoel Kortick" userId="167978f5-7f40-4909-85d5-d4149554ad4e" providerId="ADAL" clId="{97763498-ED66-4366-9BEA-0B2EF9C9AAE7}" dt="2024-08-01T10:55:16.907" v="406" actId="14100"/>
          <ac:spMkLst>
            <pc:docMk/>
            <pc:sldMk cId="1082952642" sldId="890"/>
            <ac:spMk id="13" creationId="{9ED445F1-7BC4-D038-089A-E1172472A4E7}"/>
          </ac:spMkLst>
        </pc:spChg>
        <pc:spChg chg="mod">
          <ac:chgData name="Yoel Kortick" userId="167978f5-7f40-4909-85d5-d4149554ad4e" providerId="ADAL" clId="{97763498-ED66-4366-9BEA-0B2EF9C9AAE7}" dt="2024-08-01T10:54:09.890" v="395"/>
          <ac:spMkLst>
            <pc:docMk/>
            <pc:sldMk cId="1082952642" sldId="890"/>
            <ac:spMk id="17" creationId="{409A6DC2-7247-2148-5101-9E856DF67228}"/>
          </ac:spMkLst>
        </pc:spChg>
        <pc:spChg chg="mod">
          <ac:chgData name="Yoel Kortick" userId="167978f5-7f40-4909-85d5-d4149554ad4e" providerId="ADAL" clId="{97763498-ED66-4366-9BEA-0B2EF9C9AAE7}" dt="2024-08-01T10:55:14.100" v="405" actId="14100"/>
          <ac:spMkLst>
            <pc:docMk/>
            <pc:sldMk cId="1082952642" sldId="890"/>
            <ac:spMk id="19" creationId="{6B395F37-B822-1F00-C8F9-5CEAAFAF3A2F}"/>
          </ac:spMkLst>
        </pc:spChg>
        <pc:spChg chg="del">
          <ac:chgData name="Yoel Kortick" userId="167978f5-7f40-4909-85d5-d4149554ad4e" providerId="ADAL" clId="{97763498-ED66-4366-9BEA-0B2EF9C9AAE7}" dt="2024-08-01T10:19:57.526" v="355" actId="478"/>
          <ac:spMkLst>
            <pc:docMk/>
            <pc:sldMk cId="1082952642" sldId="890"/>
            <ac:spMk id="23" creationId="{1361CDA1-5126-B76A-4193-C3B7FB8AF15E}"/>
          </ac:spMkLst>
        </pc:spChg>
        <pc:spChg chg="del">
          <ac:chgData name="Yoel Kortick" userId="167978f5-7f40-4909-85d5-d4149554ad4e" providerId="ADAL" clId="{97763498-ED66-4366-9BEA-0B2EF9C9AAE7}" dt="2024-08-01T10:20:00.648" v="358" actId="478"/>
          <ac:spMkLst>
            <pc:docMk/>
            <pc:sldMk cId="1082952642" sldId="890"/>
            <ac:spMk id="24" creationId="{B364A7E6-4838-4E7B-9746-F35D1AAB39B9}"/>
          </ac:spMkLst>
        </pc:spChg>
        <pc:spChg chg="del">
          <ac:chgData name="Yoel Kortick" userId="167978f5-7f40-4909-85d5-d4149554ad4e" providerId="ADAL" clId="{97763498-ED66-4366-9BEA-0B2EF9C9AAE7}" dt="2024-08-01T10:20:04.584" v="359" actId="478"/>
          <ac:spMkLst>
            <pc:docMk/>
            <pc:sldMk cId="1082952642" sldId="890"/>
            <ac:spMk id="25" creationId="{AAB01B2D-2DE4-0B13-A4EB-66FD437D8585}"/>
          </ac:spMkLst>
        </pc:spChg>
        <pc:picChg chg="add del mod ord">
          <ac:chgData name="Yoel Kortick" userId="167978f5-7f40-4909-85d5-d4149554ad4e" providerId="ADAL" clId="{97763498-ED66-4366-9BEA-0B2EF9C9AAE7}" dt="2024-08-01T10:53:15.559" v="384" actId="478"/>
          <ac:picMkLst>
            <pc:docMk/>
            <pc:sldMk cId="1082952642" sldId="890"/>
            <ac:picMk id="3" creationId="{3F0D76A8-0ED2-C7C6-F09C-3CD9816D7AE7}"/>
          </ac:picMkLst>
        </pc:picChg>
        <pc:picChg chg="del">
          <ac:chgData name="Yoel Kortick" userId="167978f5-7f40-4909-85d5-d4149554ad4e" providerId="ADAL" clId="{97763498-ED66-4366-9BEA-0B2EF9C9AAE7}" dt="2024-08-01T10:19:44.696" v="352" actId="478"/>
          <ac:picMkLst>
            <pc:docMk/>
            <pc:sldMk cId="1082952642" sldId="890"/>
            <ac:picMk id="5" creationId="{C8C1C1C3-6225-A664-2F01-0793D98F9C03}"/>
          </ac:picMkLst>
        </pc:picChg>
        <pc:picChg chg="add del ord">
          <ac:chgData name="Yoel Kortick" userId="167978f5-7f40-4909-85d5-d4149554ad4e" providerId="ADAL" clId="{97763498-ED66-4366-9BEA-0B2EF9C9AAE7}" dt="2024-08-01T10:54:49.779" v="396" actId="478"/>
          <ac:picMkLst>
            <pc:docMk/>
            <pc:sldMk cId="1082952642" sldId="890"/>
            <ac:picMk id="7" creationId="{9E449F57-1079-C0A2-0522-42F2EFEB6A8C}"/>
          </ac:picMkLst>
        </pc:picChg>
        <pc:picChg chg="add mod ord">
          <ac:chgData name="Yoel Kortick" userId="167978f5-7f40-4909-85d5-d4149554ad4e" providerId="ADAL" clId="{97763498-ED66-4366-9BEA-0B2EF9C9AAE7}" dt="2024-08-01T10:55:24.387" v="408" actId="208"/>
          <ac:picMkLst>
            <pc:docMk/>
            <pc:sldMk cId="1082952642" sldId="890"/>
            <ac:picMk id="14" creationId="{068DE53D-727B-D0A6-BD0F-D6140FE2A3C2}"/>
          </ac:picMkLst>
        </pc:picChg>
        <pc:cxnChg chg="mod">
          <ac:chgData name="Yoel Kortick" userId="167978f5-7f40-4909-85d5-d4149554ad4e" providerId="ADAL" clId="{97763498-ED66-4366-9BEA-0B2EF9C9AAE7}" dt="2024-08-01T10:55:21.447" v="407" actId="14100"/>
          <ac:cxnSpMkLst>
            <pc:docMk/>
            <pc:sldMk cId="1082952642" sldId="890"/>
            <ac:cxnSpMk id="15" creationId="{EA7502B9-81F2-F732-B099-E5ED1A8A5909}"/>
          </ac:cxnSpMkLst>
        </pc:cxnChg>
        <pc:cxnChg chg="mod">
          <ac:chgData name="Yoel Kortick" userId="167978f5-7f40-4909-85d5-d4149554ad4e" providerId="ADAL" clId="{97763498-ED66-4366-9BEA-0B2EF9C9AAE7}" dt="2024-08-01T10:53:48.724" v="393" actId="14100"/>
          <ac:cxnSpMkLst>
            <pc:docMk/>
            <pc:sldMk cId="1082952642" sldId="890"/>
            <ac:cxnSpMk id="18" creationId="{B33324B2-F19F-0A2E-4365-C20C13AB857C}"/>
          </ac:cxnSpMkLst>
        </pc:cxnChg>
        <pc:cxnChg chg="del">
          <ac:chgData name="Yoel Kortick" userId="167978f5-7f40-4909-85d5-d4149554ad4e" providerId="ADAL" clId="{97763498-ED66-4366-9BEA-0B2EF9C9AAE7}" dt="2024-08-01T10:19:58.912" v="356" actId="478"/>
          <ac:cxnSpMkLst>
            <pc:docMk/>
            <pc:sldMk cId="1082952642" sldId="890"/>
            <ac:cxnSpMk id="27" creationId="{9F4A5F89-3370-62FE-043A-CE03AD74F22C}"/>
          </ac:cxnSpMkLst>
        </pc:cxnChg>
        <pc:cxnChg chg="del">
          <ac:chgData name="Yoel Kortick" userId="167978f5-7f40-4909-85d5-d4149554ad4e" providerId="ADAL" clId="{97763498-ED66-4366-9BEA-0B2EF9C9AAE7}" dt="2024-08-01T10:19:59.779" v="357" actId="478"/>
          <ac:cxnSpMkLst>
            <pc:docMk/>
            <pc:sldMk cId="1082952642" sldId="890"/>
            <ac:cxnSpMk id="29" creationId="{FC13F329-D19A-8EA6-C831-4CA761CA981D}"/>
          </ac:cxnSpMkLst>
        </pc:cxnChg>
      </pc:sldChg>
      <pc:sldChg chg="addSp delSp modSp mod">
        <pc:chgData name="Yoel Kortick" userId="167978f5-7f40-4909-85d5-d4149554ad4e" providerId="ADAL" clId="{97763498-ED66-4366-9BEA-0B2EF9C9AAE7}" dt="2024-08-01T11:03:52.631" v="760" actId="208"/>
        <pc:sldMkLst>
          <pc:docMk/>
          <pc:sldMk cId="3434758301" sldId="895"/>
        </pc:sldMkLst>
        <pc:spChg chg="add mod">
          <ac:chgData name="Yoel Kortick" userId="167978f5-7f40-4909-85d5-d4149554ad4e" providerId="ADAL" clId="{97763498-ED66-4366-9BEA-0B2EF9C9AAE7}" dt="2024-08-01T11:03:49.545" v="759" actId="14100"/>
          <ac:spMkLst>
            <pc:docMk/>
            <pc:sldMk cId="3434758301" sldId="895"/>
            <ac:spMk id="6" creationId="{CB5FFAAA-7DA8-8080-587F-4D472279B8AA}"/>
          </ac:spMkLst>
        </pc:spChg>
        <pc:spChg chg="mod">
          <ac:chgData name="Yoel Kortick" userId="167978f5-7f40-4909-85d5-d4149554ad4e" providerId="ADAL" clId="{97763498-ED66-4366-9BEA-0B2EF9C9AAE7}" dt="2024-08-01T11:03:24.121" v="754" actId="1038"/>
          <ac:spMkLst>
            <pc:docMk/>
            <pc:sldMk cId="3434758301" sldId="895"/>
            <ac:spMk id="8" creationId="{E32FB639-DE76-CB0D-B608-6F1F75C09217}"/>
          </ac:spMkLst>
        </pc:spChg>
        <pc:spChg chg="mod">
          <ac:chgData name="Yoel Kortick" userId="167978f5-7f40-4909-85d5-d4149554ad4e" providerId="ADAL" clId="{97763498-ED66-4366-9BEA-0B2EF9C9AAE7}" dt="2024-08-01T11:03:09.653" v="739" actId="1076"/>
          <ac:spMkLst>
            <pc:docMk/>
            <pc:sldMk cId="3434758301" sldId="895"/>
            <ac:spMk id="10" creationId="{8E675630-CA16-F9C7-92AF-ED4FD6CD880D}"/>
          </ac:spMkLst>
        </pc:spChg>
        <pc:spChg chg="add mod">
          <ac:chgData name="Yoel Kortick" userId="167978f5-7f40-4909-85d5-d4149554ad4e" providerId="ADAL" clId="{97763498-ED66-4366-9BEA-0B2EF9C9AAE7}" dt="2024-08-01T11:03:40.518" v="757" actId="1076"/>
          <ac:spMkLst>
            <pc:docMk/>
            <pc:sldMk cId="3434758301" sldId="895"/>
            <ac:spMk id="11" creationId="{B978AC8C-01FB-D876-08C9-EBD62C0B4110}"/>
          </ac:spMkLst>
        </pc:spChg>
        <pc:picChg chg="add mod ord">
          <ac:chgData name="Yoel Kortick" userId="167978f5-7f40-4909-85d5-d4149554ad4e" providerId="ADAL" clId="{97763498-ED66-4366-9BEA-0B2EF9C9AAE7}" dt="2024-08-01T11:03:52.631" v="760" actId="208"/>
          <ac:picMkLst>
            <pc:docMk/>
            <pc:sldMk cId="3434758301" sldId="895"/>
            <ac:picMk id="3" creationId="{075FBE50-BE7C-ADE6-F847-7F7DE1BD820E}"/>
          </ac:picMkLst>
        </pc:picChg>
        <pc:picChg chg="del">
          <ac:chgData name="Yoel Kortick" userId="167978f5-7f40-4909-85d5-d4149554ad4e" providerId="ADAL" clId="{97763498-ED66-4366-9BEA-0B2EF9C9AAE7}" dt="2024-08-01T11:02:55.216" v="694" actId="478"/>
          <ac:picMkLst>
            <pc:docMk/>
            <pc:sldMk cId="3434758301" sldId="895"/>
            <ac:picMk id="4" creationId="{9264EA5E-EB46-AAFE-6C4C-F07F92B25D0C}"/>
          </ac:picMkLst>
        </pc:picChg>
        <pc:cxnChg chg="add mod">
          <ac:chgData name="Yoel Kortick" userId="167978f5-7f40-4909-85d5-d4149554ad4e" providerId="ADAL" clId="{97763498-ED66-4366-9BEA-0B2EF9C9AAE7}" dt="2024-08-01T11:03:46.501" v="758" actId="14100"/>
          <ac:cxnSpMkLst>
            <pc:docMk/>
            <pc:sldMk cId="3434758301" sldId="895"/>
            <ac:cxnSpMk id="12" creationId="{B24DB833-179C-EF1B-FC8F-7C7A2AEAF1AD}"/>
          </ac:cxnSpMkLst>
        </pc:cxnChg>
      </pc:sldChg>
      <pc:sldChg chg="addSp delSp modSp mod">
        <pc:chgData name="Yoel Kortick" userId="167978f5-7f40-4909-85d5-d4149554ad4e" providerId="ADAL" clId="{97763498-ED66-4366-9BEA-0B2EF9C9AAE7}" dt="2024-08-01T12:00:54.707" v="1595" actId="1076"/>
        <pc:sldMkLst>
          <pc:docMk/>
          <pc:sldMk cId="4232859360" sldId="896"/>
        </pc:sldMkLst>
        <pc:spChg chg="mod">
          <ac:chgData name="Yoel Kortick" userId="167978f5-7f40-4909-85d5-d4149554ad4e" providerId="ADAL" clId="{97763498-ED66-4366-9BEA-0B2EF9C9AAE7}" dt="2024-08-01T12:00:54.707" v="1595" actId="1076"/>
          <ac:spMkLst>
            <pc:docMk/>
            <pc:sldMk cId="4232859360" sldId="896"/>
            <ac:spMk id="15" creationId="{BE81F08D-3017-9F3D-DC6C-8D52790D00C7}"/>
          </ac:spMkLst>
        </pc:spChg>
        <pc:picChg chg="add mod ord">
          <ac:chgData name="Yoel Kortick" userId="167978f5-7f40-4909-85d5-d4149554ad4e" providerId="ADAL" clId="{97763498-ED66-4366-9BEA-0B2EF9C9AAE7}" dt="2024-08-01T11:06:05.767" v="778" actId="208"/>
          <ac:picMkLst>
            <pc:docMk/>
            <pc:sldMk cId="4232859360" sldId="896"/>
            <ac:picMk id="3" creationId="{098BABCE-C3F8-1570-B087-3259CA7FFD4D}"/>
          </ac:picMkLst>
        </pc:picChg>
        <pc:picChg chg="del">
          <ac:chgData name="Yoel Kortick" userId="167978f5-7f40-4909-85d5-d4149554ad4e" providerId="ADAL" clId="{97763498-ED66-4366-9BEA-0B2EF9C9AAE7}" dt="2024-08-01T11:05:52.684" v="761" actId="478"/>
          <ac:picMkLst>
            <pc:docMk/>
            <pc:sldMk cId="4232859360" sldId="896"/>
            <ac:picMk id="27" creationId="{2C867277-12CB-A670-B4B3-4E2948EACB84}"/>
          </ac:picMkLst>
        </pc:picChg>
      </pc:sldChg>
      <pc:sldChg chg="modSp mod">
        <pc:chgData name="Yoel Kortick" userId="167978f5-7f40-4909-85d5-d4149554ad4e" providerId="ADAL" clId="{97763498-ED66-4366-9BEA-0B2EF9C9AAE7}" dt="2024-08-01T11:58:36.126" v="1551" actId="20577"/>
        <pc:sldMkLst>
          <pc:docMk/>
          <pc:sldMk cId="1750647774" sldId="897"/>
        </pc:sldMkLst>
        <pc:spChg chg="mod">
          <ac:chgData name="Yoel Kortick" userId="167978f5-7f40-4909-85d5-d4149554ad4e" providerId="ADAL" clId="{97763498-ED66-4366-9BEA-0B2EF9C9AAE7}" dt="2024-08-01T11:58:36.126" v="1551" actId="20577"/>
          <ac:spMkLst>
            <pc:docMk/>
            <pc:sldMk cId="1750647774" sldId="897"/>
            <ac:spMk id="11" creationId="{1ACE3884-5DD3-4F86-13C6-FF34F1D35C8C}"/>
          </ac:spMkLst>
        </pc:spChg>
      </pc:sldChg>
      <pc:sldChg chg="del">
        <pc:chgData name="Yoel Kortick" userId="167978f5-7f40-4909-85d5-d4149554ad4e" providerId="ADAL" clId="{97763498-ED66-4366-9BEA-0B2EF9C9AAE7}" dt="2024-08-01T07:06:30.408" v="235" actId="47"/>
        <pc:sldMkLst>
          <pc:docMk/>
          <pc:sldMk cId="3434854241" sldId="898"/>
        </pc:sldMkLst>
      </pc:sldChg>
      <pc:sldChg chg="addSp delSp modSp mod">
        <pc:chgData name="Yoel Kortick" userId="167978f5-7f40-4909-85d5-d4149554ad4e" providerId="ADAL" clId="{97763498-ED66-4366-9BEA-0B2EF9C9AAE7}" dt="2024-08-01T11:07:17.485" v="795" actId="208"/>
        <pc:sldMkLst>
          <pc:docMk/>
          <pc:sldMk cId="805052074" sldId="899"/>
        </pc:sldMkLst>
        <pc:spChg chg="mod">
          <ac:chgData name="Yoel Kortick" userId="167978f5-7f40-4909-85d5-d4149554ad4e" providerId="ADAL" clId="{97763498-ED66-4366-9BEA-0B2EF9C9AAE7}" dt="2024-08-01T11:07:06.946" v="793" actId="1076"/>
          <ac:spMkLst>
            <pc:docMk/>
            <pc:sldMk cId="805052074" sldId="899"/>
            <ac:spMk id="2" creationId="{DF1BC8C1-B9D3-B584-DD44-4714EA03A5C2}"/>
          </ac:spMkLst>
        </pc:spChg>
        <pc:spChg chg="mod">
          <ac:chgData name="Yoel Kortick" userId="167978f5-7f40-4909-85d5-d4149554ad4e" providerId="ADAL" clId="{97763498-ED66-4366-9BEA-0B2EF9C9AAE7}" dt="2024-08-01T11:07:12.642" v="794" actId="1076"/>
          <ac:spMkLst>
            <pc:docMk/>
            <pc:sldMk cId="805052074" sldId="899"/>
            <ac:spMk id="4" creationId="{DB25DE4B-2248-B58B-E09E-F37F1123D481}"/>
          </ac:spMkLst>
        </pc:spChg>
        <pc:spChg chg="mod">
          <ac:chgData name="Yoel Kortick" userId="167978f5-7f40-4909-85d5-d4149554ad4e" providerId="ADAL" clId="{97763498-ED66-4366-9BEA-0B2EF9C9AAE7}" dt="2024-08-01T11:07:03.152" v="792" actId="14100"/>
          <ac:spMkLst>
            <pc:docMk/>
            <pc:sldMk cId="805052074" sldId="899"/>
            <ac:spMk id="5" creationId="{7D394BE5-67B2-A08A-B794-69C9C0CB86B6}"/>
          </ac:spMkLst>
        </pc:spChg>
        <pc:picChg chg="add mod ord">
          <ac:chgData name="Yoel Kortick" userId="167978f5-7f40-4909-85d5-d4149554ad4e" providerId="ADAL" clId="{97763498-ED66-4366-9BEA-0B2EF9C9AAE7}" dt="2024-08-01T11:07:17.485" v="795" actId="208"/>
          <ac:picMkLst>
            <pc:docMk/>
            <pc:sldMk cId="805052074" sldId="899"/>
            <ac:picMk id="7" creationId="{5B223B18-919B-980E-8589-F5808A6312ED}"/>
          </ac:picMkLst>
        </pc:picChg>
        <pc:picChg chg="del">
          <ac:chgData name="Yoel Kortick" userId="167978f5-7f40-4909-85d5-d4149554ad4e" providerId="ADAL" clId="{97763498-ED66-4366-9BEA-0B2EF9C9AAE7}" dt="2024-08-01T11:06:49.090" v="779" actId="478"/>
          <ac:picMkLst>
            <pc:docMk/>
            <pc:sldMk cId="805052074" sldId="899"/>
            <ac:picMk id="8" creationId="{4892EF6A-FE77-1D66-EB83-92AD396EFCAA}"/>
          </ac:picMkLst>
        </pc:picChg>
      </pc:sldChg>
      <pc:sldChg chg="addSp delSp modSp mod">
        <pc:chgData name="Yoel Kortick" userId="167978f5-7f40-4909-85d5-d4149554ad4e" providerId="ADAL" clId="{97763498-ED66-4366-9BEA-0B2EF9C9AAE7}" dt="2024-08-01T11:12:33.007" v="1087"/>
        <pc:sldMkLst>
          <pc:docMk/>
          <pc:sldMk cId="2684342022" sldId="900"/>
        </pc:sldMkLst>
        <pc:spChg chg="mod">
          <ac:chgData name="Yoel Kortick" userId="167978f5-7f40-4909-85d5-d4149554ad4e" providerId="ADAL" clId="{97763498-ED66-4366-9BEA-0B2EF9C9AAE7}" dt="2024-08-01T10:59:02.643" v="640" actId="14100"/>
          <ac:spMkLst>
            <pc:docMk/>
            <pc:sldMk cId="2684342022" sldId="900"/>
            <ac:spMk id="2" creationId="{42951DB4-EC08-DF4C-0312-C975E492F499}"/>
          </ac:spMkLst>
        </pc:spChg>
        <pc:spChg chg="mod">
          <ac:chgData name="Yoel Kortick" userId="167978f5-7f40-4909-85d5-d4149554ad4e" providerId="ADAL" clId="{97763498-ED66-4366-9BEA-0B2EF9C9AAE7}" dt="2024-08-01T10:56:33.802" v="474" actId="1037"/>
          <ac:spMkLst>
            <pc:docMk/>
            <pc:sldMk cId="2684342022" sldId="900"/>
            <ac:spMk id="5" creationId="{7D394BE5-67B2-A08A-B794-69C9C0CB86B6}"/>
          </ac:spMkLst>
        </pc:spChg>
        <pc:spChg chg="mod">
          <ac:chgData name="Yoel Kortick" userId="167978f5-7f40-4909-85d5-d4149554ad4e" providerId="ADAL" clId="{97763498-ED66-4366-9BEA-0B2EF9C9AAE7}" dt="2024-08-01T07:07:13.137" v="237"/>
          <ac:spMkLst>
            <pc:docMk/>
            <pc:sldMk cId="2684342022" sldId="900"/>
            <ac:spMk id="6" creationId="{A4F68232-2C7B-3FDB-BBD5-D304D7A72D53}"/>
          </ac:spMkLst>
        </pc:spChg>
        <pc:spChg chg="del">
          <ac:chgData name="Yoel Kortick" userId="167978f5-7f40-4909-85d5-d4149554ad4e" providerId="ADAL" clId="{97763498-ED66-4366-9BEA-0B2EF9C9AAE7}" dt="2024-08-01T10:56:47.223" v="479" actId="478"/>
          <ac:spMkLst>
            <pc:docMk/>
            <pc:sldMk cId="2684342022" sldId="900"/>
            <ac:spMk id="7" creationId="{6A106FD9-15C4-CF80-11F5-BBC63402510D}"/>
          </ac:spMkLst>
        </pc:spChg>
        <pc:spChg chg="add mod">
          <ac:chgData name="Yoel Kortick" userId="167978f5-7f40-4909-85d5-d4149554ad4e" providerId="ADAL" clId="{97763498-ED66-4366-9BEA-0B2EF9C9AAE7}" dt="2024-08-01T10:58:47.376" v="634" actId="14100"/>
          <ac:spMkLst>
            <pc:docMk/>
            <pc:sldMk cId="2684342022" sldId="900"/>
            <ac:spMk id="8" creationId="{F4C1A867-7566-BF33-F665-6A8D228C7ECE}"/>
          </ac:spMkLst>
        </pc:spChg>
        <pc:spChg chg="add mod">
          <ac:chgData name="Yoel Kortick" userId="167978f5-7f40-4909-85d5-d4149554ad4e" providerId="ADAL" clId="{97763498-ED66-4366-9BEA-0B2EF9C9AAE7}" dt="2024-08-01T10:59:02.643" v="640" actId="14100"/>
          <ac:spMkLst>
            <pc:docMk/>
            <pc:sldMk cId="2684342022" sldId="900"/>
            <ac:spMk id="10" creationId="{B7B2F699-3EDC-ED90-8C51-F55CCFCB013A}"/>
          </ac:spMkLst>
        </pc:spChg>
        <pc:spChg chg="mod">
          <ac:chgData name="Yoel Kortick" userId="167978f5-7f40-4909-85d5-d4149554ad4e" providerId="ADAL" clId="{97763498-ED66-4366-9BEA-0B2EF9C9AAE7}" dt="2024-08-01T11:12:33.007" v="1087"/>
          <ac:spMkLst>
            <pc:docMk/>
            <pc:sldMk cId="2684342022" sldId="900"/>
            <ac:spMk id="11" creationId="{1ACE3884-5DD3-4F86-13C6-FF34F1D35C8C}"/>
          </ac:spMkLst>
        </pc:spChg>
        <pc:spChg chg="del">
          <ac:chgData name="Yoel Kortick" userId="167978f5-7f40-4909-85d5-d4149554ad4e" providerId="ADAL" clId="{97763498-ED66-4366-9BEA-0B2EF9C9AAE7}" dt="2024-08-01T10:56:44.542" v="477" actId="478"/>
          <ac:spMkLst>
            <pc:docMk/>
            <pc:sldMk cId="2684342022" sldId="900"/>
            <ac:spMk id="13" creationId="{797D0D0B-C11B-8109-B265-6997ED287855}"/>
          </ac:spMkLst>
        </pc:spChg>
        <pc:spChg chg="del">
          <ac:chgData name="Yoel Kortick" userId="167978f5-7f40-4909-85d5-d4149554ad4e" providerId="ADAL" clId="{97763498-ED66-4366-9BEA-0B2EF9C9AAE7}" dt="2024-08-01T10:56:49.348" v="480" actId="478"/>
          <ac:spMkLst>
            <pc:docMk/>
            <pc:sldMk cId="2684342022" sldId="900"/>
            <ac:spMk id="14" creationId="{AB347AA7-451C-8B9D-47CB-4B3A5DEB1A57}"/>
          </ac:spMkLst>
        </pc:spChg>
        <pc:spChg chg="del">
          <ac:chgData name="Yoel Kortick" userId="167978f5-7f40-4909-85d5-d4149554ad4e" providerId="ADAL" clId="{97763498-ED66-4366-9BEA-0B2EF9C9AAE7}" dt="2024-08-01T10:56:51.732" v="482" actId="478"/>
          <ac:spMkLst>
            <pc:docMk/>
            <pc:sldMk cId="2684342022" sldId="900"/>
            <ac:spMk id="15" creationId="{8BB7237E-82A5-D2F5-D4FE-D2137A72EC3D}"/>
          </ac:spMkLst>
        </pc:spChg>
        <pc:spChg chg="mod">
          <ac:chgData name="Yoel Kortick" userId="167978f5-7f40-4909-85d5-d4149554ad4e" providerId="ADAL" clId="{97763498-ED66-4366-9BEA-0B2EF9C9AAE7}" dt="2024-08-01T11:12:33.007" v="1087"/>
          <ac:spMkLst>
            <pc:docMk/>
            <pc:sldMk cId="2684342022" sldId="900"/>
            <ac:spMk id="16" creationId="{DF41A826-7CD8-C584-3DC7-C6F4B2D3BB78}"/>
          </ac:spMkLst>
        </pc:spChg>
        <pc:spChg chg="add mod">
          <ac:chgData name="Yoel Kortick" userId="167978f5-7f40-4909-85d5-d4149554ad4e" providerId="ADAL" clId="{97763498-ED66-4366-9BEA-0B2EF9C9AAE7}" dt="2024-08-01T10:58:55.637" v="639" actId="1036"/>
          <ac:spMkLst>
            <pc:docMk/>
            <pc:sldMk cId="2684342022" sldId="900"/>
            <ac:spMk id="18" creationId="{D72C54C8-D9A4-691B-D8F5-E704151B743F}"/>
          </ac:spMkLst>
        </pc:spChg>
        <pc:picChg chg="add mod ord">
          <ac:chgData name="Yoel Kortick" userId="167978f5-7f40-4909-85d5-d4149554ad4e" providerId="ADAL" clId="{97763498-ED66-4366-9BEA-0B2EF9C9AAE7}" dt="2024-08-01T10:59:05.579" v="641" actId="208"/>
          <ac:picMkLst>
            <pc:docMk/>
            <pc:sldMk cId="2684342022" sldId="900"/>
            <ac:picMk id="4" creationId="{672F739B-8239-8DD6-98D9-2E8511F70162}"/>
          </ac:picMkLst>
        </pc:picChg>
        <pc:picChg chg="del">
          <ac:chgData name="Yoel Kortick" userId="167978f5-7f40-4909-85d5-d4149554ad4e" providerId="ADAL" clId="{97763498-ED66-4366-9BEA-0B2EF9C9AAE7}" dt="2024-08-01T10:56:09.094" v="443" actId="478"/>
          <ac:picMkLst>
            <pc:docMk/>
            <pc:sldMk cId="2684342022" sldId="900"/>
            <ac:picMk id="12" creationId="{D518E1FB-CD01-CCC1-4BF5-C40D905E79E9}"/>
          </ac:picMkLst>
        </pc:picChg>
        <pc:cxnChg chg="del">
          <ac:chgData name="Yoel Kortick" userId="167978f5-7f40-4909-85d5-d4149554ad4e" providerId="ADAL" clId="{97763498-ED66-4366-9BEA-0B2EF9C9AAE7}" dt="2024-08-01T10:56:46.476" v="478" actId="478"/>
          <ac:cxnSpMkLst>
            <pc:docMk/>
            <pc:sldMk cId="2684342022" sldId="900"/>
            <ac:cxnSpMk id="17" creationId="{9EBCBB55-74FB-947D-AC2D-B6B20B07247E}"/>
          </ac:cxnSpMkLst>
        </pc:cxnChg>
        <pc:cxnChg chg="del">
          <ac:chgData name="Yoel Kortick" userId="167978f5-7f40-4909-85d5-d4149554ad4e" providerId="ADAL" clId="{97763498-ED66-4366-9BEA-0B2EF9C9AAE7}" dt="2024-08-01T10:56:50.589" v="481" actId="478"/>
          <ac:cxnSpMkLst>
            <pc:docMk/>
            <pc:sldMk cId="2684342022" sldId="900"/>
            <ac:cxnSpMk id="19" creationId="{0B25E199-1C3A-C8C8-7CA1-9DF31D28CC38}"/>
          </ac:cxnSpMkLst>
        </pc:cxnChg>
      </pc:sldChg>
      <pc:sldChg chg="del">
        <pc:chgData name="Yoel Kortick" userId="167978f5-7f40-4909-85d5-d4149554ad4e" providerId="ADAL" clId="{97763498-ED66-4366-9BEA-0B2EF9C9AAE7}" dt="2024-08-01T07:06:31.423" v="236" actId="47"/>
        <pc:sldMkLst>
          <pc:docMk/>
          <pc:sldMk cId="2860026996" sldId="901"/>
        </pc:sldMkLst>
      </pc:sldChg>
      <pc:sldChg chg="addSp delSp modSp mod">
        <pc:chgData name="Yoel Kortick" userId="167978f5-7f40-4909-85d5-d4149554ad4e" providerId="ADAL" clId="{97763498-ED66-4366-9BEA-0B2EF9C9AAE7}" dt="2024-08-01T10:13:26.667" v="326" actId="208"/>
        <pc:sldMkLst>
          <pc:docMk/>
          <pc:sldMk cId="2755017744" sldId="912"/>
        </pc:sldMkLst>
        <pc:spChg chg="mod">
          <ac:chgData name="Yoel Kortick" userId="167978f5-7f40-4909-85d5-d4149554ad4e" providerId="ADAL" clId="{97763498-ED66-4366-9BEA-0B2EF9C9AAE7}" dt="2024-08-01T10:13:24.607" v="325" actId="1076"/>
          <ac:spMkLst>
            <pc:docMk/>
            <pc:sldMk cId="2755017744" sldId="912"/>
            <ac:spMk id="4" creationId="{E049EC7A-205B-54DB-3550-AB95FDA75BD2}"/>
          </ac:spMkLst>
        </pc:spChg>
        <pc:spChg chg="mod">
          <ac:chgData name="Yoel Kortick" userId="167978f5-7f40-4909-85d5-d4149554ad4e" providerId="ADAL" clId="{97763498-ED66-4366-9BEA-0B2EF9C9AAE7}" dt="2024-08-01T10:13:16.438" v="323" actId="14100"/>
          <ac:spMkLst>
            <pc:docMk/>
            <pc:sldMk cId="2755017744" sldId="912"/>
            <ac:spMk id="7" creationId="{E8EAFD67-6CD0-3DD4-FA74-3375D021C87B}"/>
          </ac:spMkLst>
        </pc:spChg>
        <pc:spChg chg="mod">
          <ac:chgData name="Yoel Kortick" userId="167978f5-7f40-4909-85d5-d4149554ad4e" providerId="ADAL" clId="{97763498-ED66-4366-9BEA-0B2EF9C9AAE7}" dt="2024-08-01T10:13:20.047" v="324" actId="1076"/>
          <ac:spMkLst>
            <pc:docMk/>
            <pc:sldMk cId="2755017744" sldId="912"/>
            <ac:spMk id="8" creationId="{3B7FCD05-8A68-C0BA-1A58-86B3FEFC1154}"/>
          </ac:spMkLst>
        </pc:spChg>
        <pc:spChg chg="mod">
          <ac:chgData name="Yoel Kortick" userId="167978f5-7f40-4909-85d5-d4149554ad4e" providerId="ADAL" clId="{97763498-ED66-4366-9BEA-0B2EF9C9AAE7}" dt="2024-08-01T07:07:13.137" v="237"/>
          <ac:spMkLst>
            <pc:docMk/>
            <pc:sldMk cId="2755017744" sldId="912"/>
            <ac:spMk id="10" creationId="{4C5297D4-1A90-BA7E-1EA2-3486955EA032}"/>
          </ac:spMkLst>
        </pc:spChg>
        <pc:picChg chg="del">
          <ac:chgData name="Yoel Kortick" userId="167978f5-7f40-4909-85d5-d4149554ad4e" providerId="ADAL" clId="{97763498-ED66-4366-9BEA-0B2EF9C9AAE7}" dt="2024-08-01T10:13:02.843" v="291" actId="478"/>
          <ac:picMkLst>
            <pc:docMk/>
            <pc:sldMk cId="2755017744" sldId="912"/>
            <ac:picMk id="3" creationId="{38C47293-D41D-B991-7D7D-47F3DD297A14}"/>
          </ac:picMkLst>
        </pc:picChg>
        <pc:picChg chg="add mod ord">
          <ac:chgData name="Yoel Kortick" userId="167978f5-7f40-4909-85d5-d4149554ad4e" providerId="ADAL" clId="{97763498-ED66-4366-9BEA-0B2EF9C9AAE7}" dt="2024-08-01T10:13:26.667" v="326" actId="208"/>
          <ac:picMkLst>
            <pc:docMk/>
            <pc:sldMk cId="2755017744" sldId="912"/>
            <ac:picMk id="5" creationId="{4A57EC1E-8E90-78F0-BFF2-D165AECC6565}"/>
          </ac:picMkLst>
        </pc:picChg>
      </pc:sldChg>
      <pc:sldChg chg="addSp delSp modSp mod">
        <pc:chgData name="Yoel Kortick" userId="167978f5-7f40-4909-85d5-d4149554ad4e" providerId="ADAL" clId="{97763498-ED66-4366-9BEA-0B2EF9C9AAE7}" dt="2024-08-01T09:57:45.300" v="290" actId="208"/>
        <pc:sldMkLst>
          <pc:docMk/>
          <pc:sldMk cId="153815701" sldId="913"/>
        </pc:sldMkLst>
        <pc:spChg chg="mod">
          <ac:chgData name="Yoel Kortick" userId="167978f5-7f40-4909-85d5-d4149554ad4e" providerId="ADAL" clId="{97763498-ED66-4366-9BEA-0B2EF9C9AAE7}" dt="2024-08-01T07:07:13.137" v="237"/>
          <ac:spMkLst>
            <pc:docMk/>
            <pc:sldMk cId="153815701" sldId="913"/>
            <ac:spMk id="10" creationId="{4C5297D4-1A90-BA7E-1EA2-3486955EA032}"/>
          </ac:spMkLst>
        </pc:spChg>
        <pc:picChg chg="del">
          <ac:chgData name="Yoel Kortick" userId="167978f5-7f40-4909-85d5-d4149554ad4e" providerId="ADAL" clId="{97763498-ED66-4366-9BEA-0B2EF9C9AAE7}" dt="2024-08-01T09:57:31.631" v="285" actId="478"/>
          <ac:picMkLst>
            <pc:docMk/>
            <pc:sldMk cId="153815701" sldId="913"/>
            <ac:picMk id="3" creationId="{CBED89DD-6625-9875-19B3-ADFDDFD64D2A}"/>
          </ac:picMkLst>
        </pc:picChg>
        <pc:picChg chg="add mod ord">
          <ac:chgData name="Yoel Kortick" userId="167978f5-7f40-4909-85d5-d4149554ad4e" providerId="ADAL" clId="{97763498-ED66-4366-9BEA-0B2EF9C9AAE7}" dt="2024-08-01T09:57:45.300" v="290" actId="208"/>
          <ac:picMkLst>
            <pc:docMk/>
            <pc:sldMk cId="153815701" sldId="913"/>
            <ac:picMk id="4" creationId="{3C5DBF41-C203-531C-4F25-D34FF04EFE68}"/>
          </ac:picMkLst>
        </pc:picChg>
      </pc:sldChg>
      <pc:sldChg chg="addSp delSp modSp mod">
        <pc:chgData name="Yoel Kortick" userId="167978f5-7f40-4909-85d5-d4149554ad4e" providerId="ADAL" clId="{97763498-ED66-4366-9BEA-0B2EF9C9AAE7}" dt="2024-08-01T12:00:00.546" v="1593" actId="313"/>
        <pc:sldMkLst>
          <pc:docMk/>
          <pc:sldMk cId="1803275723" sldId="914"/>
        </pc:sldMkLst>
        <pc:spChg chg="mod">
          <ac:chgData name="Yoel Kortick" userId="167978f5-7f40-4909-85d5-d4149554ad4e" providerId="ADAL" clId="{97763498-ED66-4366-9BEA-0B2EF9C9AAE7}" dt="2024-08-01T10:13:56.495" v="346" actId="1076"/>
          <ac:spMkLst>
            <pc:docMk/>
            <pc:sldMk cId="1803275723" sldId="914"/>
            <ac:spMk id="4" creationId="{E049EC7A-205B-54DB-3550-AB95FDA75BD2}"/>
          </ac:spMkLst>
        </pc:spChg>
        <pc:spChg chg="mod">
          <ac:chgData name="Yoel Kortick" userId="167978f5-7f40-4909-85d5-d4149554ad4e" providerId="ADAL" clId="{97763498-ED66-4366-9BEA-0B2EF9C9AAE7}" dt="2024-08-01T07:07:13.137" v="237"/>
          <ac:spMkLst>
            <pc:docMk/>
            <pc:sldMk cId="1803275723" sldId="914"/>
            <ac:spMk id="10" creationId="{4C5297D4-1A90-BA7E-1EA2-3486955EA032}"/>
          </ac:spMkLst>
        </pc:spChg>
        <pc:spChg chg="mod">
          <ac:chgData name="Yoel Kortick" userId="167978f5-7f40-4909-85d5-d4149554ad4e" providerId="ADAL" clId="{97763498-ED66-4366-9BEA-0B2EF9C9AAE7}" dt="2024-08-01T12:00:00.546" v="1593" actId="313"/>
          <ac:spMkLst>
            <pc:docMk/>
            <pc:sldMk cId="1803275723" sldId="914"/>
            <ac:spMk id="11" creationId="{1ACE3884-5DD3-4F86-13C6-FF34F1D35C8C}"/>
          </ac:spMkLst>
        </pc:spChg>
        <pc:picChg chg="add mod ord">
          <ac:chgData name="Yoel Kortick" userId="167978f5-7f40-4909-85d5-d4149554ad4e" providerId="ADAL" clId="{97763498-ED66-4366-9BEA-0B2EF9C9AAE7}" dt="2024-08-01T10:15:49.363" v="347" actId="208"/>
          <ac:picMkLst>
            <pc:docMk/>
            <pc:sldMk cId="1803275723" sldId="914"/>
            <ac:picMk id="3" creationId="{1AEEACD6-26A9-90B9-E48D-CB4E248915A8}"/>
          </ac:picMkLst>
        </pc:picChg>
        <pc:picChg chg="del">
          <ac:chgData name="Yoel Kortick" userId="167978f5-7f40-4909-85d5-d4149554ad4e" providerId="ADAL" clId="{97763498-ED66-4366-9BEA-0B2EF9C9AAE7}" dt="2024-08-01T10:13:46.401" v="327" actId="478"/>
          <ac:picMkLst>
            <pc:docMk/>
            <pc:sldMk cId="1803275723" sldId="914"/>
            <ac:picMk id="5" creationId="{77C03652-6ADE-5DEA-AC22-0D6FE76CBCD7}"/>
          </ac:picMkLst>
        </pc:picChg>
        <pc:picChg chg="add mod">
          <ac:chgData name="Yoel Kortick" userId="167978f5-7f40-4909-85d5-d4149554ad4e" providerId="ADAL" clId="{97763498-ED66-4366-9BEA-0B2EF9C9AAE7}" dt="2024-08-01T10:16:48.399" v="351" actId="208"/>
          <ac:picMkLst>
            <pc:docMk/>
            <pc:sldMk cId="1803275723" sldId="914"/>
            <ac:picMk id="8" creationId="{5650FFAA-B87B-07AC-277B-682394F52DDF}"/>
          </ac:picMkLst>
        </pc:picChg>
        <pc:picChg chg="del">
          <ac:chgData name="Yoel Kortick" userId="167978f5-7f40-4909-85d5-d4149554ad4e" providerId="ADAL" clId="{97763498-ED66-4366-9BEA-0B2EF9C9AAE7}" dt="2024-08-01T10:16:44.804" v="348" actId="478"/>
          <ac:picMkLst>
            <pc:docMk/>
            <pc:sldMk cId="1803275723" sldId="914"/>
            <ac:picMk id="12" creationId="{747A38D5-0BCB-AF39-6D97-13AD50FDFEA1}"/>
          </ac:picMkLst>
        </pc:picChg>
      </pc:sldChg>
      <pc:sldChg chg="addSp delSp modSp mod">
        <pc:chgData name="Yoel Kortick" userId="167978f5-7f40-4909-85d5-d4149554ad4e" providerId="ADAL" clId="{97763498-ED66-4366-9BEA-0B2EF9C9AAE7}" dt="2024-08-01T11:01:41.206" v="693" actId="208"/>
        <pc:sldMkLst>
          <pc:docMk/>
          <pc:sldMk cId="1542845726" sldId="915"/>
        </pc:sldMkLst>
        <pc:spChg chg="add mod">
          <ac:chgData name="Yoel Kortick" userId="167978f5-7f40-4909-85d5-d4149554ad4e" providerId="ADAL" clId="{97763498-ED66-4366-9BEA-0B2EF9C9AAE7}" dt="2024-08-01T11:01:36.636" v="692" actId="14100"/>
          <ac:spMkLst>
            <pc:docMk/>
            <pc:sldMk cId="1542845726" sldId="915"/>
            <ac:spMk id="4" creationId="{D0320FEB-DC49-5079-A210-944DA0F8F237}"/>
          </ac:spMkLst>
        </pc:spChg>
        <pc:spChg chg="mod">
          <ac:chgData name="Yoel Kortick" userId="167978f5-7f40-4909-85d5-d4149554ad4e" providerId="ADAL" clId="{97763498-ED66-4366-9BEA-0B2EF9C9AAE7}" dt="2024-08-01T07:07:13.137" v="237"/>
          <ac:spMkLst>
            <pc:docMk/>
            <pc:sldMk cId="1542845726" sldId="915"/>
            <ac:spMk id="6" creationId="{A4F68232-2C7B-3FDB-BBD5-D304D7A72D53}"/>
          </ac:spMkLst>
        </pc:spChg>
        <pc:spChg chg="del">
          <ac:chgData name="Yoel Kortick" userId="167978f5-7f40-4909-85d5-d4149554ad4e" providerId="ADAL" clId="{97763498-ED66-4366-9BEA-0B2EF9C9AAE7}" dt="2024-08-01T11:01:24.784" v="690" actId="478"/>
          <ac:spMkLst>
            <pc:docMk/>
            <pc:sldMk cId="1542845726" sldId="915"/>
            <ac:spMk id="8" creationId="{3E4E6230-765C-F417-A11E-DF56E4C18931}"/>
          </ac:spMkLst>
        </pc:spChg>
        <pc:spChg chg="mod">
          <ac:chgData name="Yoel Kortick" userId="167978f5-7f40-4909-85d5-d4149554ad4e" providerId="ADAL" clId="{97763498-ED66-4366-9BEA-0B2EF9C9AAE7}" dt="2024-08-01T11:01:21.399" v="689" actId="1036"/>
          <ac:spMkLst>
            <pc:docMk/>
            <pc:sldMk cId="1542845726" sldId="915"/>
            <ac:spMk id="10" creationId="{FA19CF6C-AE24-33AE-5E90-847B673C8701}"/>
          </ac:spMkLst>
        </pc:spChg>
        <pc:spChg chg="mod">
          <ac:chgData name="Yoel Kortick" userId="167978f5-7f40-4909-85d5-d4149554ad4e" providerId="ADAL" clId="{97763498-ED66-4366-9BEA-0B2EF9C9AAE7}" dt="2024-08-01T10:59:33.624" v="643"/>
          <ac:spMkLst>
            <pc:docMk/>
            <pc:sldMk cId="1542845726" sldId="915"/>
            <ac:spMk id="11" creationId="{1ACE3884-5DD3-4F86-13C6-FF34F1D35C8C}"/>
          </ac:spMkLst>
        </pc:spChg>
        <pc:picChg chg="add mod ord">
          <ac:chgData name="Yoel Kortick" userId="167978f5-7f40-4909-85d5-d4149554ad4e" providerId="ADAL" clId="{97763498-ED66-4366-9BEA-0B2EF9C9AAE7}" dt="2024-08-01T11:01:41.206" v="693" actId="208"/>
          <ac:picMkLst>
            <pc:docMk/>
            <pc:sldMk cId="1542845726" sldId="915"/>
            <ac:picMk id="3" creationId="{28B8D957-D1CF-E411-3D4E-3CF295456A3E}"/>
          </ac:picMkLst>
        </pc:picChg>
        <pc:picChg chg="del">
          <ac:chgData name="Yoel Kortick" userId="167978f5-7f40-4909-85d5-d4149554ad4e" providerId="ADAL" clId="{97763498-ED66-4366-9BEA-0B2EF9C9AAE7}" dt="2024-08-01T11:00:58.256" v="644" actId="478"/>
          <ac:picMkLst>
            <pc:docMk/>
            <pc:sldMk cId="1542845726" sldId="915"/>
            <ac:picMk id="19" creationId="{1B57225C-F3E0-A58C-86C8-8EC3B384169D}"/>
          </ac:picMkLst>
        </pc:picChg>
      </pc:sldChg>
      <pc:sldChg chg="addSp delSp modSp mod">
        <pc:chgData name="Yoel Kortick" userId="167978f5-7f40-4909-85d5-d4149554ad4e" providerId="ADAL" clId="{97763498-ED66-4366-9BEA-0B2EF9C9AAE7}" dt="2024-08-01T12:01:35.188" v="1596"/>
        <pc:sldMkLst>
          <pc:docMk/>
          <pc:sldMk cId="3866664180" sldId="916"/>
        </pc:sldMkLst>
        <pc:spChg chg="mod">
          <ac:chgData name="Yoel Kortick" userId="167978f5-7f40-4909-85d5-d4149554ad4e" providerId="ADAL" clId="{97763498-ED66-4366-9BEA-0B2EF9C9AAE7}" dt="2024-08-01T12:01:35.188" v="1596"/>
          <ac:spMkLst>
            <pc:docMk/>
            <pc:sldMk cId="3866664180" sldId="916"/>
            <ac:spMk id="12" creationId="{45C512BE-5B9C-161F-FA12-4E86262BDBAF}"/>
          </ac:spMkLst>
        </pc:spChg>
        <pc:picChg chg="add mod ord">
          <ac:chgData name="Yoel Kortick" userId="167978f5-7f40-4909-85d5-d4149554ad4e" providerId="ADAL" clId="{97763498-ED66-4366-9BEA-0B2EF9C9AAE7}" dt="2024-08-01T11:07:48.594" v="799" actId="208"/>
          <ac:picMkLst>
            <pc:docMk/>
            <pc:sldMk cId="3866664180" sldId="916"/>
            <ac:picMk id="3" creationId="{A95D02B6-EB1E-1108-299A-129F05B411DD}"/>
          </ac:picMkLst>
        </pc:picChg>
        <pc:picChg chg="del">
          <ac:chgData name="Yoel Kortick" userId="167978f5-7f40-4909-85d5-d4149554ad4e" providerId="ADAL" clId="{97763498-ED66-4366-9BEA-0B2EF9C9AAE7}" dt="2024-08-01T11:07:43.666" v="796" actId="478"/>
          <ac:picMkLst>
            <pc:docMk/>
            <pc:sldMk cId="3866664180" sldId="916"/>
            <ac:picMk id="7" creationId="{7564D2E6-6047-7DA9-677F-A31549E9FD74}"/>
          </ac:picMkLst>
        </pc:picChg>
      </pc:sldChg>
      <pc:sldChg chg="addSp delSp modSp mod">
        <pc:chgData name="Yoel Kortick" userId="167978f5-7f40-4909-85d5-d4149554ad4e" providerId="ADAL" clId="{97763498-ED66-4366-9BEA-0B2EF9C9AAE7}" dt="2024-08-01T11:08:42.085" v="802" actId="208"/>
        <pc:sldMkLst>
          <pc:docMk/>
          <pc:sldMk cId="2921743394" sldId="917"/>
        </pc:sldMkLst>
        <pc:picChg chg="del">
          <ac:chgData name="Yoel Kortick" userId="167978f5-7f40-4909-85d5-d4149554ad4e" providerId="ADAL" clId="{97763498-ED66-4366-9BEA-0B2EF9C9AAE7}" dt="2024-08-01T11:08:39.764" v="800" actId="478"/>
          <ac:picMkLst>
            <pc:docMk/>
            <pc:sldMk cId="2921743394" sldId="917"/>
            <ac:picMk id="3" creationId="{25FDBD44-BC20-88D9-D431-45FD511DDD1F}"/>
          </ac:picMkLst>
        </pc:picChg>
        <pc:picChg chg="add mod">
          <ac:chgData name="Yoel Kortick" userId="167978f5-7f40-4909-85d5-d4149554ad4e" providerId="ADAL" clId="{97763498-ED66-4366-9BEA-0B2EF9C9AAE7}" dt="2024-08-01T11:08:42.085" v="802" actId="208"/>
          <ac:picMkLst>
            <pc:docMk/>
            <pc:sldMk cId="2921743394" sldId="917"/>
            <ac:picMk id="4" creationId="{049C5686-26D2-B845-31D8-A58C1B71BD90}"/>
          </ac:picMkLst>
        </pc:picChg>
      </pc:sldChg>
      <pc:sldChg chg="addSp delSp modSp mod">
        <pc:chgData name="Yoel Kortick" userId="167978f5-7f40-4909-85d5-d4149554ad4e" providerId="ADAL" clId="{97763498-ED66-4366-9BEA-0B2EF9C9AAE7}" dt="2024-08-01T11:09:42.709" v="809" actId="208"/>
        <pc:sldMkLst>
          <pc:docMk/>
          <pc:sldMk cId="1616323935" sldId="918"/>
        </pc:sldMkLst>
        <pc:spChg chg="mod">
          <ac:chgData name="Yoel Kortick" userId="167978f5-7f40-4909-85d5-d4149554ad4e" providerId="ADAL" clId="{97763498-ED66-4366-9BEA-0B2EF9C9AAE7}" dt="2024-08-01T11:09:39.372" v="808" actId="1036"/>
          <ac:spMkLst>
            <pc:docMk/>
            <pc:sldMk cId="1616323935" sldId="918"/>
            <ac:spMk id="5" creationId="{68C51E64-FE87-E6D0-3A8F-AFF18AFF0066}"/>
          </ac:spMkLst>
        </pc:spChg>
        <pc:picChg chg="add mod ord">
          <ac:chgData name="Yoel Kortick" userId="167978f5-7f40-4909-85d5-d4149554ad4e" providerId="ADAL" clId="{97763498-ED66-4366-9BEA-0B2EF9C9AAE7}" dt="2024-08-01T11:09:42.709" v="809" actId="208"/>
          <ac:picMkLst>
            <pc:docMk/>
            <pc:sldMk cId="1616323935" sldId="918"/>
            <ac:picMk id="3" creationId="{338EF1FC-E5C8-447F-DB84-B908C5D835DA}"/>
          </ac:picMkLst>
        </pc:picChg>
        <pc:picChg chg="del">
          <ac:chgData name="Yoel Kortick" userId="167978f5-7f40-4909-85d5-d4149554ad4e" providerId="ADAL" clId="{97763498-ED66-4366-9BEA-0B2EF9C9AAE7}" dt="2024-08-01T11:09:26.797" v="803" actId="478"/>
          <ac:picMkLst>
            <pc:docMk/>
            <pc:sldMk cId="1616323935" sldId="918"/>
            <ac:picMk id="4" creationId="{20C9BA8B-DFB9-A7A8-758C-633225279B13}"/>
          </ac:picMkLst>
        </pc:picChg>
      </pc:sldChg>
      <pc:sldChg chg="addSp delSp modSp mod">
        <pc:chgData name="Yoel Kortick" userId="167978f5-7f40-4909-85d5-d4149554ad4e" providerId="ADAL" clId="{97763498-ED66-4366-9BEA-0B2EF9C9AAE7}" dt="2024-08-01T11:15:12.002" v="1214" actId="20577"/>
        <pc:sldMkLst>
          <pc:docMk/>
          <pc:sldMk cId="4071577737" sldId="919"/>
        </pc:sldMkLst>
        <pc:spChg chg="mod">
          <ac:chgData name="Yoel Kortick" userId="167978f5-7f40-4909-85d5-d4149554ad4e" providerId="ADAL" clId="{97763498-ED66-4366-9BEA-0B2EF9C9AAE7}" dt="2024-08-01T11:11:11.040" v="912" actId="14100"/>
          <ac:spMkLst>
            <pc:docMk/>
            <pc:sldMk cId="4071577737" sldId="919"/>
            <ac:spMk id="5" creationId="{68C51E64-FE87-E6D0-3A8F-AFF18AFF0066}"/>
          </ac:spMkLst>
        </pc:spChg>
        <pc:spChg chg="del mod">
          <ac:chgData name="Yoel Kortick" userId="167978f5-7f40-4909-85d5-d4149554ad4e" providerId="ADAL" clId="{97763498-ED66-4366-9BEA-0B2EF9C9AAE7}" dt="2024-08-01T11:11:52.776" v="993" actId="478"/>
          <ac:spMkLst>
            <pc:docMk/>
            <pc:sldMk cId="4071577737" sldId="919"/>
            <ac:spMk id="7" creationId="{4851C138-6F9C-70BE-E473-683DF7195733}"/>
          </ac:spMkLst>
        </pc:spChg>
        <pc:spChg chg="add mod ord">
          <ac:chgData name="Yoel Kortick" userId="167978f5-7f40-4909-85d5-d4149554ad4e" providerId="ADAL" clId="{97763498-ED66-4366-9BEA-0B2EF9C9AAE7}" dt="2024-08-01T11:13:55.881" v="1177" actId="6549"/>
          <ac:spMkLst>
            <pc:docMk/>
            <pc:sldMk cId="4071577737" sldId="919"/>
            <ac:spMk id="10" creationId="{15CD1D93-0538-B85A-BCD8-A5AFEACDBC0A}"/>
          </ac:spMkLst>
        </pc:spChg>
        <pc:spChg chg="mod">
          <ac:chgData name="Yoel Kortick" userId="167978f5-7f40-4909-85d5-d4149554ad4e" providerId="ADAL" clId="{97763498-ED66-4366-9BEA-0B2EF9C9AAE7}" dt="2024-08-01T11:15:12.002" v="1214" actId="20577"/>
          <ac:spMkLst>
            <pc:docMk/>
            <pc:sldMk cId="4071577737" sldId="919"/>
            <ac:spMk id="11" creationId="{1ACE3884-5DD3-4F86-13C6-FF34F1D35C8C}"/>
          </ac:spMkLst>
        </pc:spChg>
        <pc:spChg chg="mod">
          <ac:chgData name="Yoel Kortick" userId="167978f5-7f40-4909-85d5-d4149554ad4e" providerId="ADAL" clId="{97763498-ED66-4366-9BEA-0B2EF9C9AAE7}" dt="2024-08-01T11:11:00.433" v="910" actId="1076"/>
          <ac:spMkLst>
            <pc:docMk/>
            <pc:sldMk cId="4071577737" sldId="919"/>
            <ac:spMk id="12" creationId="{6126E324-892E-3D7C-835B-85C9E39D010A}"/>
          </ac:spMkLst>
        </pc:spChg>
        <pc:spChg chg="add mod">
          <ac:chgData name="Yoel Kortick" userId="167978f5-7f40-4909-85d5-d4149554ad4e" providerId="ADAL" clId="{97763498-ED66-4366-9BEA-0B2EF9C9AAE7}" dt="2024-08-01T11:14:56.457" v="1208" actId="1076"/>
          <ac:spMkLst>
            <pc:docMk/>
            <pc:sldMk cId="4071577737" sldId="919"/>
            <ac:spMk id="13" creationId="{18C78891-E172-5C7C-09BE-EF92080C90B0}"/>
          </ac:spMkLst>
        </pc:spChg>
        <pc:picChg chg="del">
          <ac:chgData name="Yoel Kortick" userId="167978f5-7f40-4909-85d5-d4149554ad4e" providerId="ADAL" clId="{97763498-ED66-4366-9BEA-0B2EF9C9AAE7}" dt="2024-08-01T11:10:50.576" v="900" actId="478"/>
          <ac:picMkLst>
            <pc:docMk/>
            <pc:sldMk cId="4071577737" sldId="919"/>
            <ac:picMk id="3" creationId="{2F039325-AB16-923A-8E64-48E3E2291A77}"/>
          </ac:picMkLst>
        </pc:picChg>
        <pc:picChg chg="add mod ord">
          <ac:chgData name="Yoel Kortick" userId="167978f5-7f40-4909-85d5-d4149554ad4e" providerId="ADAL" clId="{97763498-ED66-4366-9BEA-0B2EF9C9AAE7}" dt="2024-08-01T11:14:36.038" v="1197" actId="208"/>
          <ac:picMkLst>
            <pc:docMk/>
            <pc:sldMk cId="4071577737" sldId="919"/>
            <ac:picMk id="4" creationId="{A569699D-6BF3-C2FD-8333-2E055DF4B671}"/>
          </ac:picMkLst>
        </pc:picChg>
        <pc:cxnChg chg="mod">
          <ac:chgData name="Yoel Kortick" userId="167978f5-7f40-4909-85d5-d4149554ad4e" providerId="ADAL" clId="{97763498-ED66-4366-9BEA-0B2EF9C9AAE7}" dt="2024-08-01T11:15:00.178" v="1210" actId="14100"/>
          <ac:cxnSpMkLst>
            <pc:docMk/>
            <pc:sldMk cId="4071577737" sldId="919"/>
            <ac:cxnSpMk id="8" creationId="{4BCECEDC-3BD7-E7B3-56DC-EACF217BEC0A}"/>
          </ac:cxnSpMkLst>
        </pc:cxnChg>
      </pc:sldChg>
      <pc:sldChg chg="addSp delSp modSp add mod">
        <pc:chgData name="Yoel Kortick" userId="167978f5-7f40-4909-85d5-d4149554ad4e" providerId="ADAL" clId="{97763498-ED66-4366-9BEA-0B2EF9C9AAE7}" dt="2024-08-01T11:44:26.094" v="1330" actId="6549"/>
        <pc:sldMkLst>
          <pc:docMk/>
          <pc:sldMk cId="2416580571" sldId="921"/>
        </pc:sldMkLst>
        <pc:spChg chg="mod">
          <ac:chgData name="Yoel Kortick" userId="167978f5-7f40-4909-85d5-d4149554ad4e" providerId="ADAL" clId="{97763498-ED66-4366-9BEA-0B2EF9C9AAE7}" dt="2024-08-01T11:34:54.159" v="1231" actId="20577"/>
          <ac:spMkLst>
            <pc:docMk/>
            <pc:sldMk cId="2416580571" sldId="921"/>
            <ac:spMk id="10" creationId="{4C5297D4-1A90-BA7E-1EA2-3486955EA032}"/>
          </ac:spMkLst>
        </pc:spChg>
        <pc:spChg chg="mod">
          <ac:chgData name="Yoel Kortick" userId="167978f5-7f40-4909-85d5-d4149554ad4e" providerId="ADAL" clId="{97763498-ED66-4366-9BEA-0B2EF9C9AAE7}" dt="2024-08-01T11:44:26.094" v="1330" actId="6549"/>
          <ac:spMkLst>
            <pc:docMk/>
            <pc:sldMk cId="2416580571" sldId="921"/>
            <ac:spMk id="11" creationId="{1ACE3884-5DD3-4F86-13C6-FF34F1D35C8C}"/>
          </ac:spMkLst>
        </pc:spChg>
        <pc:spChg chg="mod">
          <ac:chgData name="Yoel Kortick" userId="167978f5-7f40-4909-85d5-d4149554ad4e" providerId="ADAL" clId="{97763498-ED66-4366-9BEA-0B2EF9C9AAE7}" dt="2024-08-01T11:41:17.226" v="1249" actId="14100"/>
          <ac:spMkLst>
            <pc:docMk/>
            <pc:sldMk cId="2416580571" sldId="921"/>
            <ac:spMk id="13" creationId="{9ED445F1-7BC4-D038-089A-E1172472A4E7}"/>
          </ac:spMkLst>
        </pc:spChg>
        <pc:spChg chg="mod">
          <ac:chgData name="Yoel Kortick" userId="167978f5-7f40-4909-85d5-d4149554ad4e" providerId="ADAL" clId="{97763498-ED66-4366-9BEA-0B2EF9C9AAE7}" dt="2024-08-01T11:42:52.392" v="1258"/>
          <ac:spMkLst>
            <pc:docMk/>
            <pc:sldMk cId="2416580571" sldId="921"/>
            <ac:spMk id="17" creationId="{409A6DC2-7247-2148-5101-9E856DF67228}"/>
          </ac:spMkLst>
        </pc:spChg>
        <pc:spChg chg="mod">
          <ac:chgData name="Yoel Kortick" userId="167978f5-7f40-4909-85d5-d4149554ad4e" providerId="ADAL" clId="{97763498-ED66-4366-9BEA-0B2EF9C9AAE7}" dt="2024-08-01T11:41:31.562" v="1252" actId="14100"/>
          <ac:spMkLst>
            <pc:docMk/>
            <pc:sldMk cId="2416580571" sldId="921"/>
            <ac:spMk id="19" creationId="{6B395F37-B822-1F00-C8F9-5CEAAFAF3A2F}"/>
          </ac:spMkLst>
        </pc:spChg>
        <pc:picChg chg="add mod ord">
          <ac:chgData name="Yoel Kortick" userId="167978f5-7f40-4909-85d5-d4149554ad4e" providerId="ADAL" clId="{97763498-ED66-4366-9BEA-0B2EF9C9AAE7}" dt="2024-08-01T11:41:39.884" v="1254" actId="208"/>
          <ac:picMkLst>
            <pc:docMk/>
            <pc:sldMk cId="2416580571" sldId="921"/>
            <ac:picMk id="3" creationId="{E955A35E-3BF5-56A0-F9C4-5E0E7E251AEE}"/>
          </ac:picMkLst>
        </pc:picChg>
        <pc:picChg chg="del">
          <ac:chgData name="Yoel Kortick" userId="167978f5-7f40-4909-85d5-d4149554ad4e" providerId="ADAL" clId="{97763498-ED66-4366-9BEA-0B2EF9C9AAE7}" dt="2024-08-01T11:41:07.115" v="1245" actId="478"/>
          <ac:picMkLst>
            <pc:docMk/>
            <pc:sldMk cId="2416580571" sldId="921"/>
            <ac:picMk id="14" creationId="{068DE53D-727B-D0A6-BD0F-D6140FE2A3C2}"/>
          </ac:picMkLst>
        </pc:picChg>
        <pc:cxnChg chg="mod">
          <ac:chgData name="Yoel Kortick" userId="167978f5-7f40-4909-85d5-d4149554ad4e" providerId="ADAL" clId="{97763498-ED66-4366-9BEA-0B2EF9C9AAE7}" dt="2024-08-01T11:41:49.680" v="1256" actId="14100"/>
          <ac:cxnSpMkLst>
            <pc:docMk/>
            <pc:sldMk cId="2416580571" sldId="921"/>
            <ac:cxnSpMk id="15" creationId="{EA7502B9-81F2-F732-B099-E5ED1A8A5909}"/>
          </ac:cxnSpMkLst>
        </pc:cxnChg>
        <pc:cxnChg chg="mod">
          <ac:chgData name="Yoel Kortick" userId="167978f5-7f40-4909-85d5-d4149554ad4e" providerId="ADAL" clId="{97763498-ED66-4366-9BEA-0B2EF9C9AAE7}" dt="2024-08-01T11:41:37.678" v="1253" actId="14100"/>
          <ac:cxnSpMkLst>
            <pc:docMk/>
            <pc:sldMk cId="2416580571" sldId="921"/>
            <ac:cxnSpMk id="18" creationId="{B33324B2-F19F-0A2E-4365-C20C13AB857C}"/>
          </ac:cxnSpMkLst>
        </pc:cxnChg>
      </pc:sldChg>
      <pc:sldChg chg="del">
        <pc:chgData name="Yoel Kortick" userId="167978f5-7f40-4909-85d5-d4149554ad4e" providerId="ADAL" clId="{97763498-ED66-4366-9BEA-0B2EF9C9AAE7}" dt="2024-08-01T11:33:48.794" v="1215" actId="47"/>
        <pc:sldMkLst>
          <pc:docMk/>
          <pc:sldMk cId="3550770682" sldId="921"/>
        </pc:sldMkLst>
      </pc:sldChg>
      <pc:sldChg chg="del">
        <pc:chgData name="Yoel Kortick" userId="167978f5-7f40-4909-85d5-d4149554ad4e" providerId="ADAL" clId="{97763498-ED66-4366-9BEA-0B2EF9C9AAE7}" dt="2024-08-01T11:33:48.794" v="1215" actId="47"/>
        <pc:sldMkLst>
          <pc:docMk/>
          <pc:sldMk cId="663643057" sldId="922"/>
        </pc:sldMkLst>
      </pc:sldChg>
      <pc:sldChg chg="addSp delSp modSp add mod">
        <pc:chgData name="Yoel Kortick" userId="167978f5-7f40-4909-85d5-d4149554ad4e" providerId="ADAL" clId="{97763498-ED66-4366-9BEA-0B2EF9C9AAE7}" dt="2024-08-01T11:47:28.024" v="1389" actId="20577"/>
        <pc:sldMkLst>
          <pc:docMk/>
          <pc:sldMk cId="888560262" sldId="922"/>
        </pc:sldMkLst>
        <pc:spChg chg="mod">
          <ac:chgData name="Yoel Kortick" userId="167978f5-7f40-4909-85d5-d4149554ad4e" providerId="ADAL" clId="{97763498-ED66-4366-9BEA-0B2EF9C9AAE7}" dt="2024-08-01T11:45:34.031" v="1361" actId="1076"/>
          <ac:spMkLst>
            <pc:docMk/>
            <pc:sldMk cId="888560262" sldId="922"/>
            <ac:spMk id="2" creationId="{42951DB4-EC08-DF4C-0312-C975E492F499}"/>
          </ac:spMkLst>
        </pc:spChg>
        <pc:spChg chg="mod">
          <ac:chgData name="Yoel Kortick" userId="167978f5-7f40-4909-85d5-d4149554ad4e" providerId="ADAL" clId="{97763498-ED66-4366-9BEA-0B2EF9C9AAE7}" dt="2024-08-01T11:46:46.365" v="1378" actId="1035"/>
          <ac:spMkLst>
            <pc:docMk/>
            <pc:sldMk cId="888560262" sldId="922"/>
            <ac:spMk id="5" creationId="{7D394BE5-67B2-A08A-B794-69C9C0CB86B6}"/>
          </ac:spMkLst>
        </pc:spChg>
        <pc:spChg chg="mod">
          <ac:chgData name="Yoel Kortick" userId="167978f5-7f40-4909-85d5-d4149554ad4e" providerId="ADAL" clId="{97763498-ED66-4366-9BEA-0B2EF9C9AAE7}" dt="2024-08-01T11:35:01.482" v="1232"/>
          <ac:spMkLst>
            <pc:docMk/>
            <pc:sldMk cId="888560262" sldId="922"/>
            <ac:spMk id="6" creationId="{A4F68232-2C7B-3FDB-BBD5-D304D7A72D53}"/>
          </ac:spMkLst>
        </pc:spChg>
        <pc:spChg chg="mod">
          <ac:chgData name="Yoel Kortick" userId="167978f5-7f40-4909-85d5-d4149554ad4e" providerId="ADAL" clId="{97763498-ED66-4366-9BEA-0B2EF9C9AAE7}" dt="2024-08-01T11:45:40.898" v="1363" actId="1076"/>
          <ac:spMkLst>
            <pc:docMk/>
            <pc:sldMk cId="888560262" sldId="922"/>
            <ac:spMk id="8" creationId="{F4C1A867-7566-BF33-F665-6A8D228C7ECE}"/>
          </ac:spMkLst>
        </pc:spChg>
        <pc:spChg chg="mod">
          <ac:chgData name="Yoel Kortick" userId="167978f5-7f40-4909-85d5-d4149554ad4e" providerId="ADAL" clId="{97763498-ED66-4366-9BEA-0B2EF9C9AAE7}" dt="2024-08-01T11:45:36.567" v="1362" actId="1076"/>
          <ac:spMkLst>
            <pc:docMk/>
            <pc:sldMk cId="888560262" sldId="922"/>
            <ac:spMk id="10" creationId="{B7B2F699-3EDC-ED90-8C51-F55CCFCB013A}"/>
          </ac:spMkLst>
        </pc:spChg>
        <pc:spChg chg="mod">
          <ac:chgData name="Yoel Kortick" userId="167978f5-7f40-4909-85d5-d4149554ad4e" providerId="ADAL" clId="{97763498-ED66-4366-9BEA-0B2EF9C9AAE7}" dt="2024-08-01T11:47:28.024" v="1389" actId="20577"/>
          <ac:spMkLst>
            <pc:docMk/>
            <pc:sldMk cId="888560262" sldId="922"/>
            <ac:spMk id="16" creationId="{DF41A826-7CD8-C584-3DC7-C6F4B2D3BB78}"/>
          </ac:spMkLst>
        </pc:spChg>
        <pc:spChg chg="mod">
          <ac:chgData name="Yoel Kortick" userId="167978f5-7f40-4909-85d5-d4149554ad4e" providerId="ADAL" clId="{97763498-ED66-4366-9BEA-0B2EF9C9AAE7}" dt="2024-08-01T11:45:45.564" v="1373" actId="1036"/>
          <ac:spMkLst>
            <pc:docMk/>
            <pc:sldMk cId="888560262" sldId="922"/>
            <ac:spMk id="18" creationId="{D72C54C8-D9A4-691B-D8F5-E704151B743F}"/>
          </ac:spMkLst>
        </pc:spChg>
        <pc:picChg chg="del">
          <ac:chgData name="Yoel Kortick" userId="167978f5-7f40-4909-85d5-d4149554ad4e" providerId="ADAL" clId="{97763498-ED66-4366-9BEA-0B2EF9C9AAE7}" dt="2024-08-01T11:45:13.878" v="1331" actId="478"/>
          <ac:picMkLst>
            <pc:docMk/>
            <pc:sldMk cId="888560262" sldId="922"/>
            <ac:picMk id="4" creationId="{672F739B-8239-8DD6-98D9-2E8511F70162}"/>
          </ac:picMkLst>
        </pc:picChg>
        <pc:picChg chg="add mod ord">
          <ac:chgData name="Yoel Kortick" userId="167978f5-7f40-4909-85d5-d4149554ad4e" providerId="ADAL" clId="{97763498-ED66-4366-9BEA-0B2EF9C9AAE7}" dt="2024-08-01T11:45:48.358" v="1374" actId="208"/>
          <ac:picMkLst>
            <pc:docMk/>
            <pc:sldMk cId="888560262" sldId="922"/>
            <ac:picMk id="7" creationId="{8933C4D1-F623-A83E-D202-F3BE9118CD58}"/>
          </ac:picMkLst>
        </pc:picChg>
      </pc:sldChg>
      <pc:sldChg chg="del">
        <pc:chgData name="Yoel Kortick" userId="167978f5-7f40-4909-85d5-d4149554ad4e" providerId="ADAL" clId="{97763498-ED66-4366-9BEA-0B2EF9C9AAE7}" dt="2024-08-01T11:33:48.794" v="1215" actId="47"/>
        <pc:sldMkLst>
          <pc:docMk/>
          <pc:sldMk cId="1131194824" sldId="923"/>
        </pc:sldMkLst>
      </pc:sldChg>
      <pc:sldChg chg="addSp delSp modSp add mod">
        <pc:chgData name="Yoel Kortick" userId="167978f5-7f40-4909-85d5-d4149554ad4e" providerId="ADAL" clId="{97763498-ED66-4366-9BEA-0B2EF9C9AAE7}" dt="2024-08-01T11:49:42.647" v="1451" actId="208"/>
        <pc:sldMkLst>
          <pc:docMk/>
          <pc:sldMk cId="1461944295" sldId="923"/>
        </pc:sldMkLst>
        <pc:spChg chg="mod">
          <ac:chgData name="Yoel Kortick" userId="167978f5-7f40-4909-85d5-d4149554ad4e" providerId="ADAL" clId="{97763498-ED66-4366-9BEA-0B2EF9C9AAE7}" dt="2024-08-01T11:49:28.322" v="1437" actId="1037"/>
          <ac:spMkLst>
            <pc:docMk/>
            <pc:sldMk cId="1461944295" sldId="923"/>
            <ac:spMk id="4" creationId="{D0320FEB-DC49-5079-A210-944DA0F8F237}"/>
          </ac:spMkLst>
        </pc:spChg>
        <pc:spChg chg="mod">
          <ac:chgData name="Yoel Kortick" userId="167978f5-7f40-4909-85d5-d4149554ad4e" providerId="ADAL" clId="{97763498-ED66-4366-9BEA-0B2EF9C9AAE7}" dt="2024-08-01T11:35:04.368" v="1233"/>
          <ac:spMkLst>
            <pc:docMk/>
            <pc:sldMk cId="1461944295" sldId="923"/>
            <ac:spMk id="6" creationId="{A4F68232-2C7B-3FDB-BBD5-D304D7A72D53}"/>
          </ac:spMkLst>
        </pc:spChg>
        <pc:spChg chg="mod">
          <ac:chgData name="Yoel Kortick" userId="167978f5-7f40-4909-85d5-d4149554ad4e" providerId="ADAL" clId="{97763498-ED66-4366-9BEA-0B2EF9C9AAE7}" dt="2024-08-01T11:49:37.285" v="1450" actId="1038"/>
          <ac:spMkLst>
            <pc:docMk/>
            <pc:sldMk cId="1461944295" sldId="923"/>
            <ac:spMk id="10" creationId="{FA19CF6C-AE24-33AE-5E90-847B673C8701}"/>
          </ac:spMkLst>
        </pc:spChg>
        <pc:spChg chg="mod">
          <ac:chgData name="Yoel Kortick" userId="167978f5-7f40-4909-85d5-d4149554ad4e" providerId="ADAL" clId="{97763498-ED66-4366-9BEA-0B2EF9C9AAE7}" dt="2024-08-01T11:47:51.213" v="1391"/>
          <ac:spMkLst>
            <pc:docMk/>
            <pc:sldMk cId="1461944295" sldId="923"/>
            <ac:spMk id="11" creationId="{1ACE3884-5DD3-4F86-13C6-FF34F1D35C8C}"/>
          </ac:spMkLst>
        </pc:spChg>
        <pc:picChg chg="del">
          <ac:chgData name="Yoel Kortick" userId="167978f5-7f40-4909-85d5-d4149554ad4e" providerId="ADAL" clId="{97763498-ED66-4366-9BEA-0B2EF9C9AAE7}" dt="2024-08-01T11:49:15.790" v="1392" actId="478"/>
          <ac:picMkLst>
            <pc:docMk/>
            <pc:sldMk cId="1461944295" sldId="923"/>
            <ac:picMk id="3" creationId="{28B8D957-D1CF-E411-3D4E-3CF295456A3E}"/>
          </ac:picMkLst>
        </pc:picChg>
        <pc:picChg chg="add mod ord">
          <ac:chgData name="Yoel Kortick" userId="167978f5-7f40-4909-85d5-d4149554ad4e" providerId="ADAL" clId="{97763498-ED66-4366-9BEA-0B2EF9C9AAE7}" dt="2024-08-01T11:49:42.647" v="1451" actId="208"/>
          <ac:picMkLst>
            <pc:docMk/>
            <pc:sldMk cId="1461944295" sldId="923"/>
            <ac:picMk id="5" creationId="{C92EAA91-D44E-BF0B-A46E-BFC9CF319D8E}"/>
          </ac:picMkLst>
        </pc:picChg>
      </pc:sldChg>
      <pc:sldChg chg="modSp add mod">
        <pc:chgData name="Yoel Kortick" userId="167978f5-7f40-4909-85d5-d4149554ad4e" providerId="ADAL" clId="{97763498-ED66-4366-9BEA-0B2EF9C9AAE7}" dt="2024-08-01T11:35:08.446" v="1234"/>
        <pc:sldMkLst>
          <pc:docMk/>
          <pc:sldMk cId="2984947563" sldId="924"/>
        </pc:sldMkLst>
        <pc:spChg chg="mod">
          <ac:chgData name="Yoel Kortick" userId="167978f5-7f40-4909-85d5-d4149554ad4e" providerId="ADAL" clId="{97763498-ED66-4366-9BEA-0B2EF9C9AAE7}" dt="2024-08-01T11:35:08.446" v="1234"/>
          <ac:spMkLst>
            <pc:docMk/>
            <pc:sldMk cId="2984947563" sldId="924"/>
            <ac:spMk id="7" creationId="{9D6680D4-F76A-131C-C3A0-B31865C76DDE}"/>
          </ac:spMkLst>
        </pc:spChg>
      </pc:sldChg>
      <pc:sldChg chg="del">
        <pc:chgData name="Yoel Kortick" userId="167978f5-7f40-4909-85d5-d4149554ad4e" providerId="ADAL" clId="{97763498-ED66-4366-9BEA-0B2EF9C9AAE7}" dt="2024-08-01T11:33:48.794" v="1215" actId="47"/>
        <pc:sldMkLst>
          <pc:docMk/>
          <pc:sldMk cId="3703360514" sldId="924"/>
        </pc:sldMkLst>
      </pc:sldChg>
      <pc:sldChg chg="addSp delSp modSp add mod">
        <pc:chgData name="Yoel Kortick" userId="167978f5-7f40-4909-85d5-d4149554ad4e" providerId="ADAL" clId="{97763498-ED66-4366-9BEA-0B2EF9C9AAE7}" dt="2024-08-01T12:02:39.325" v="1611" actId="1035"/>
        <pc:sldMkLst>
          <pc:docMk/>
          <pc:sldMk cId="2755358285" sldId="925"/>
        </pc:sldMkLst>
        <pc:spChg chg="mod">
          <ac:chgData name="Yoel Kortick" userId="167978f5-7f40-4909-85d5-d4149554ad4e" providerId="ADAL" clId="{97763498-ED66-4366-9BEA-0B2EF9C9AAE7}" dt="2024-08-01T11:35:11.216" v="1235"/>
          <ac:spMkLst>
            <pc:docMk/>
            <pc:sldMk cId="2755358285" sldId="925"/>
            <ac:spMk id="6" creationId="{A4F68232-2C7B-3FDB-BBD5-D304D7A72D53}"/>
          </ac:spMkLst>
        </pc:spChg>
        <pc:picChg chg="del">
          <ac:chgData name="Yoel Kortick" userId="167978f5-7f40-4909-85d5-d4149554ad4e" providerId="ADAL" clId="{97763498-ED66-4366-9BEA-0B2EF9C9AAE7}" dt="2024-08-01T11:50:54.838" v="1452" actId="478"/>
          <ac:picMkLst>
            <pc:docMk/>
            <pc:sldMk cId="2755358285" sldId="925"/>
            <ac:picMk id="3" creationId="{098BABCE-C3F8-1570-B087-3259CA7FFD4D}"/>
          </ac:picMkLst>
        </pc:picChg>
        <pc:picChg chg="add mod ord">
          <ac:chgData name="Yoel Kortick" userId="167978f5-7f40-4909-85d5-d4149554ad4e" providerId="ADAL" clId="{97763498-ED66-4366-9BEA-0B2EF9C9AAE7}" dt="2024-08-01T12:02:39.325" v="1611" actId="1035"/>
          <ac:picMkLst>
            <pc:docMk/>
            <pc:sldMk cId="2755358285" sldId="925"/>
            <ac:picMk id="4" creationId="{B4D204A8-77F7-7EB6-8A38-499A3631B32E}"/>
          </ac:picMkLst>
        </pc:picChg>
      </pc:sldChg>
      <pc:sldChg chg="del">
        <pc:chgData name="Yoel Kortick" userId="167978f5-7f40-4909-85d5-d4149554ad4e" providerId="ADAL" clId="{97763498-ED66-4366-9BEA-0B2EF9C9AAE7}" dt="2024-08-01T11:33:48.794" v="1215" actId="47"/>
        <pc:sldMkLst>
          <pc:docMk/>
          <pc:sldMk cId="3986396756" sldId="925"/>
        </pc:sldMkLst>
      </pc:sldChg>
      <pc:sldChg chg="del">
        <pc:chgData name="Yoel Kortick" userId="167978f5-7f40-4909-85d5-d4149554ad4e" providerId="ADAL" clId="{97763498-ED66-4366-9BEA-0B2EF9C9AAE7}" dt="2024-08-01T11:33:48.794" v="1215" actId="47"/>
        <pc:sldMkLst>
          <pc:docMk/>
          <pc:sldMk cId="2484833780" sldId="926"/>
        </pc:sldMkLst>
      </pc:sldChg>
      <pc:sldChg chg="addSp delSp modSp add mod">
        <pc:chgData name="Yoel Kortick" userId="167978f5-7f40-4909-85d5-d4149554ad4e" providerId="ADAL" clId="{97763498-ED66-4366-9BEA-0B2EF9C9AAE7}" dt="2024-08-01T11:51:48.198" v="1486" actId="208"/>
        <pc:sldMkLst>
          <pc:docMk/>
          <pc:sldMk cId="3800749109" sldId="926"/>
        </pc:sldMkLst>
        <pc:spChg chg="mod">
          <ac:chgData name="Yoel Kortick" userId="167978f5-7f40-4909-85d5-d4149554ad4e" providerId="ADAL" clId="{97763498-ED66-4366-9BEA-0B2EF9C9AAE7}" dt="2024-08-01T11:35:13.805" v="1236"/>
          <ac:spMkLst>
            <pc:docMk/>
            <pc:sldMk cId="3800749109" sldId="926"/>
            <ac:spMk id="6" creationId="{A4F68232-2C7B-3FDB-BBD5-D304D7A72D53}"/>
          </ac:spMkLst>
        </pc:spChg>
        <pc:picChg chg="del">
          <ac:chgData name="Yoel Kortick" userId="167978f5-7f40-4909-85d5-d4149554ad4e" providerId="ADAL" clId="{97763498-ED66-4366-9BEA-0B2EF9C9AAE7}" dt="2024-08-01T11:51:37.848" v="1474" actId="478"/>
          <ac:picMkLst>
            <pc:docMk/>
            <pc:sldMk cId="3800749109" sldId="926"/>
            <ac:picMk id="7" creationId="{5B223B18-919B-980E-8589-F5808A6312ED}"/>
          </ac:picMkLst>
        </pc:picChg>
        <pc:picChg chg="add mod ord">
          <ac:chgData name="Yoel Kortick" userId="167978f5-7f40-4909-85d5-d4149554ad4e" providerId="ADAL" clId="{97763498-ED66-4366-9BEA-0B2EF9C9AAE7}" dt="2024-08-01T11:51:48.198" v="1486" actId="208"/>
          <ac:picMkLst>
            <pc:docMk/>
            <pc:sldMk cId="3800749109" sldId="926"/>
            <ac:picMk id="8" creationId="{353AB742-521A-7DB2-97F8-CC4640CEF66E}"/>
          </ac:picMkLst>
        </pc:picChg>
      </pc:sldChg>
      <pc:sldChg chg="del">
        <pc:chgData name="Yoel Kortick" userId="167978f5-7f40-4909-85d5-d4149554ad4e" providerId="ADAL" clId="{97763498-ED66-4366-9BEA-0B2EF9C9AAE7}" dt="2024-08-01T11:33:48.794" v="1215" actId="47"/>
        <pc:sldMkLst>
          <pc:docMk/>
          <pc:sldMk cId="278195541" sldId="927"/>
        </pc:sldMkLst>
      </pc:sldChg>
      <pc:sldChg chg="addSp delSp modSp add mod">
        <pc:chgData name="Yoel Kortick" userId="167978f5-7f40-4909-85d5-d4149554ad4e" providerId="ADAL" clId="{97763498-ED66-4366-9BEA-0B2EF9C9AAE7}" dt="2024-08-01T12:01:35.188" v="1596"/>
        <pc:sldMkLst>
          <pc:docMk/>
          <pc:sldMk cId="1919248689" sldId="927"/>
        </pc:sldMkLst>
        <pc:spChg chg="mod">
          <ac:chgData name="Yoel Kortick" userId="167978f5-7f40-4909-85d5-d4149554ad4e" providerId="ADAL" clId="{97763498-ED66-4366-9BEA-0B2EF9C9AAE7}" dt="2024-08-01T11:35:16.613" v="1237"/>
          <ac:spMkLst>
            <pc:docMk/>
            <pc:sldMk cId="1919248689" sldId="927"/>
            <ac:spMk id="6" creationId="{A4F68232-2C7B-3FDB-BBD5-D304D7A72D53}"/>
          </ac:spMkLst>
        </pc:spChg>
        <pc:spChg chg="mod">
          <ac:chgData name="Yoel Kortick" userId="167978f5-7f40-4909-85d5-d4149554ad4e" providerId="ADAL" clId="{97763498-ED66-4366-9BEA-0B2EF9C9AAE7}" dt="2024-08-01T12:01:35.188" v="1596"/>
          <ac:spMkLst>
            <pc:docMk/>
            <pc:sldMk cId="1919248689" sldId="927"/>
            <ac:spMk id="12" creationId="{45C512BE-5B9C-161F-FA12-4E86262BDBAF}"/>
          </ac:spMkLst>
        </pc:spChg>
        <pc:picChg chg="del">
          <ac:chgData name="Yoel Kortick" userId="167978f5-7f40-4909-85d5-d4149554ad4e" providerId="ADAL" clId="{97763498-ED66-4366-9BEA-0B2EF9C9AAE7}" dt="2024-08-01T11:52:07.088" v="1487" actId="478"/>
          <ac:picMkLst>
            <pc:docMk/>
            <pc:sldMk cId="1919248689" sldId="927"/>
            <ac:picMk id="3" creationId="{A95D02B6-EB1E-1108-299A-129F05B411DD}"/>
          </ac:picMkLst>
        </pc:picChg>
        <pc:picChg chg="add mod ord">
          <ac:chgData name="Yoel Kortick" userId="167978f5-7f40-4909-85d5-d4149554ad4e" providerId="ADAL" clId="{97763498-ED66-4366-9BEA-0B2EF9C9AAE7}" dt="2024-08-01T11:52:13.764" v="1490" actId="208"/>
          <ac:picMkLst>
            <pc:docMk/>
            <pc:sldMk cId="1919248689" sldId="927"/>
            <ac:picMk id="4" creationId="{FC957ABC-1F9D-1FE3-D1E5-C7462AA070D7}"/>
          </ac:picMkLst>
        </pc:picChg>
      </pc:sldChg>
      <pc:sldChg chg="addSp delSp modSp add mod">
        <pc:chgData name="Yoel Kortick" userId="167978f5-7f40-4909-85d5-d4149554ad4e" providerId="ADAL" clId="{97763498-ED66-4366-9BEA-0B2EF9C9AAE7}" dt="2024-08-01T11:53:19.328" v="1493" actId="208"/>
        <pc:sldMkLst>
          <pc:docMk/>
          <pc:sldMk cId="378039944" sldId="928"/>
        </pc:sldMkLst>
        <pc:spChg chg="mod">
          <ac:chgData name="Yoel Kortick" userId="167978f5-7f40-4909-85d5-d4149554ad4e" providerId="ADAL" clId="{97763498-ED66-4366-9BEA-0B2EF9C9AAE7}" dt="2024-08-01T11:35:20.921" v="1238"/>
          <ac:spMkLst>
            <pc:docMk/>
            <pc:sldMk cId="378039944" sldId="928"/>
            <ac:spMk id="6" creationId="{A4F68232-2C7B-3FDB-BBD5-D304D7A72D53}"/>
          </ac:spMkLst>
        </pc:spChg>
        <pc:picChg chg="add mod">
          <ac:chgData name="Yoel Kortick" userId="167978f5-7f40-4909-85d5-d4149554ad4e" providerId="ADAL" clId="{97763498-ED66-4366-9BEA-0B2EF9C9AAE7}" dt="2024-08-01T11:53:19.328" v="1493" actId="208"/>
          <ac:picMkLst>
            <pc:docMk/>
            <pc:sldMk cId="378039944" sldId="928"/>
            <ac:picMk id="3" creationId="{2FA9F02B-A2DA-37C2-97B4-BD70AB26964C}"/>
          </ac:picMkLst>
        </pc:picChg>
        <pc:picChg chg="del">
          <ac:chgData name="Yoel Kortick" userId="167978f5-7f40-4909-85d5-d4149554ad4e" providerId="ADAL" clId="{97763498-ED66-4366-9BEA-0B2EF9C9AAE7}" dt="2024-08-01T11:53:15.485" v="1491" actId="478"/>
          <ac:picMkLst>
            <pc:docMk/>
            <pc:sldMk cId="378039944" sldId="928"/>
            <ac:picMk id="4" creationId="{049C5686-26D2-B845-31D8-A58C1B71BD90}"/>
          </ac:picMkLst>
        </pc:picChg>
      </pc:sldChg>
      <pc:sldChg chg="del">
        <pc:chgData name="Yoel Kortick" userId="167978f5-7f40-4909-85d5-d4149554ad4e" providerId="ADAL" clId="{97763498-ED66-4366-9BEA-0B2EF9C9AAE7}" dt="2024-08-01T11:33:48.794" v="1215" actId="47"/>
        <pc:sldMkLst>
          <pc:docMk/>
          <pc:sldMk cId="1835049094" sldId="928"/>
        </pc:sldMkLst>
      </pc:sldChg>
      <pc:sldChg chg="del">
        <pc:chgData name="Yoel Kortick" userId="167978f5-7f40-4909-85d5-d4149554ad4e" providerId="ADAL" clId="{97763498-ED66-4366-9BEA-0B2EF9C9AAE7}" dt="2024-08-01T11:33:48.794" v="1215" actId="47"/>
        <pc:sldMkLst>
          <pc:docMk/>
          <pc:sldMk cId="2284082061" sldId="929"/>
        </pc:sldMkLst>
      </pc:sldChg>
      <pc:sldChg chg="addSp delSp modSp add mod">
        <pc:chgData name="Yoel Kortick" userId="167978f5-7f40-4909-85d5-d4149554ad4e" providerId="ADAL" clId="{97763498-ED66-4366-9BEA-0B2EF9C9AAE7}" dt="2024-08-01T11:54:00.894" v="1498" actId="208"/>
        <pc:sldMkLst>
          <pc:docMk/>
          <pc:sldMk cId="4293496083" sldId="929"/>
        </pc:sldMkLst>
        <pc:spChg chg="mod">
          <ac:chgData name="Yoel Kortick" userId="167978f5-7f40-4909-85d5-d4149554ad4e" providerId="ADAL" clId="{97763498-ED66-4366-9BEA-0B2EF9C9AAE7}" dt="2024-08-01T11:53:57.987" v="1497" actId="1076"/>
          <ac:spMkLst>
            <pc:docMk/>
            <pc:sldMk cId="4293496083" sldId="929"/>
            <ac:spMk id="5" creationId="{68C51E64-FE87-E6D0-3A8F-AFF18AFF0066}"/>
          </ac:spMkLst>
        </pc:spChg>
        <pc:spChg chg="mod">
          <ac:chgData name="Yoel Kortick" userId="167978f5-7f40-4909-85d5-d4149554ad4e" providerId="ADAL" clId="{97763498-ED66-4366-9BEA-0B2EF9C9AAE7}" dt="2024-08-01T11:35:23.948" v="1239"/>
          <ac:spMkLst>
            <pc:docMk/>
            <pc:sldMk cId="4293496083" sldId="929"/>
            <ac:spMk id="6" creationId="{A4F68232-2C7B-3FDB-BBD5-D304D7A72D53}"/>
          </ac:spMkLst>
        </pc:spChg>
        <pc:picChg chg="del">
          <ac:chgData name="Yoel Kortick" userId="167978f5-7f40-4909-85d5-d4149554ad4e" providerId="ADAL" clId="{97763498-ED66-4366-9BEA-0B2EF9C9AAE7}" dt="2024-08-01T11:53:51.271" v="1494" actId="478"/>
          <ac:picMkLst>
            <pc:docMk/>
            <pc:sldMk cId="4293496083" sldId="929"/>
            <ac:picMk id="3" creationId="{338EF1FC-E5C8-447F-DB84-B908C5D835DA}"/>
          </ac:picMkLst>
        </pc:picChg>
        <pc:picChg chg="add mod ord">
          <ac:chgData name="Yoel Kortick" userId="167978f5-7f40-4909-85d5-d4149554ad4e" providerId="ADAL" clId="{97763498-ED66-4366-9BEA-0B2EF9C9AAE7}" dt="2024-08-01T11:54:00.894" v="1498" actId="208"/>
          <ac:picMkLst>
            <pc:docMk/>
            <pc:sldMk cId="4293496083" sldId="929"/>
            <ac:picMk id="4" creationId="{CA2E0BE1-2C7C-5E92-CC26-E6E955169CD8}"/>
          </ac:picMkLst>
        </pc:picChg>
      </pc:sldChg>
      <pc:sldChg chg="del">
        <pc:chgData name="Yoel Kortick" userId="167978f5-7f40-4909-85d5-d4149554ad4e" providerId="ADAL" clId="{97763498-ED66-4366-9BEA-0B2EF9C9AAE7}" dt="2024-08-01T11:33:48.794" v="1215" actId="47"/>
        <pc:sldMkLst>
          <pc:docMk/>
          <pc:sldMk cId="1544436731" sldId="930"/>
        </pc:sldMkLst>
      </pc:sldChg>
      <pc:sldChg chg="addSp delSp modSp add mod">
        <pc:chgData name="Yoel Kortick" userId="167978f5-7f40-4909-85d5-d4149554ad4e" providerId="ADAL" clId="{97763498-ED66-4366-9BEA-0B2EF9C9AAE7}" dt="2024-08-01T11:57:58.576" v="1543" actId="208"/>
        <pc:sldMkLst>
          <pc:docMk/>
          <pc:sldMk cId="3085320858" sldId="930"/>
        </pc:sldMkLst>
        <pc:spChg chg="mod">
          <ac:chgData name="Yoel Kortick" userId="167978f5-7f40-4909-85d5-d4149554ad4e" providerId="ADAL" clId="{97763498-ED66-4366-9BEA-0B2EF9C9AAE7}" dt="2024-08-01T11:54:53.297" v="1528" actId="1076"/>
          <ac:spMkLst>
            <pc:docMk/>
            <pc:sldMk cId="3085320858" sldId="930"/>
            <ac:spMk id="5" creationId="{68C51E64-FE87-E6D0-3A8F-AFF18AFF0066}"/>
          </ac:spMkLst>
        </pc:spChg>
        <pc:spChg chg="mod">
          <ac:chgData name="Yoel Kortick" userId="167978f5-7f40-4909-85d5-d4149554ad4e" providerId="ADAL" clId="{97763498-ED66-4366-9BEA-0B2EF9C9AAE7}" dt="2024-08-01T11:39:09.456" v="1244"/>
          <ac:spMkLst>
            <pc:docMk/>
            <pc:sldMk cId="3085320858" sldId="930"/>
            <ac:spMk id="6" creationId="{A4F68232-2C7B-3FDB-BBD5-D304D7A72D53}"/>
          </ac:spMkLst>
        </pc:spChg>
        <pc:spChg chg="mod">
          <ac:chgData name="Yoel Kortick" userId="167978f5-7f40-4909-85d5-d4149554ad4e" providerId="ADAL" clId="{97763498-ED66-4366-9BEA-0B2EF9C9AAE7}" dt="2024-08-01T11:57:29.403" v="1540" actId="20577"/>
          <ac:spMkLst>
            <pc:docMk/>
            <pc:sldMk cId="3085320858" sldId="930"/>
            <ac:spMk id="10" creationId="{15CD1D93-0538-B85A-BCD8-A5AFEACDBC0A}"/>
          </ac:spMkLst>
        </pc:spChg>
        <pc:spChg chg="mod">
          <ac:chgData name="Yoel Kortick" userId="167978f5-7f40-4909-85d5-d4149554ad4e" providerId="ADAL" clId="{97763498-ED66-4366-9BEA-0B2EF9C9AAE7}" dt="2024-08-01T11:54:12.475" v="1499"/>
          <ac:spMkLst>
            <pc:docMk/>
            <pc:sldMk cId="3085320858" sldId="930"/>
            <ac:spMk id="11" creationId="{1ACE3884-5DD3-4F86-13C6-FF34F1D35C8C}"/>
          </ac:spMkLst>
        </pc:spChg>
        <pc:spChg chg="mod">
          <ac:chgData name="Yoel Kortick" userId="167978f5-7f40-4909-85d5-d4149554ad4e" providerId="ADAL" clId="{97763498-ED66-4366-9BEA-0B2EF9C9AAE7}" dt="2024-08-01T11:54:48.564" v="1527" actId="1037"/>
          <ac:spMkLst>
            <pc:docMk/>
            <pc:sldMk cId="3085320858" sldId="930"/>
            <ac:spMk id="12" creationId="{6126E324-892E-3D7C-835B-85C9E39D010A}"/>
          </ac:spMkLst>
        </pc:spChg>
        <pc:spChg chg="mod">
          <ac:chgData name="Yoel Kortick" userId="167978f5-7f40-4909-85d5-d4149554ad4e" providerId="ADAL" clId="{97763498-ED66-4366-9BEA-0B2EF9C9AAE7}" dt="2024-08-01T11:57:54.891" v="1542"/>
          <ac:spMkLst>
            <pc:docMk/>
            <pc:sldMk cId="3085320858" sldId="930"/>
            <ac:spMk id="13" creationId="{18C78891-E172-5C7C-09BE-EF92080C90B0}"/>
          </ac:spMkLst>
        </pc:spChg>
        <pc:spChg chg="add del mod">
          <ac:chgData name="Yoel Kortick" userId="167978f5-7f40-4909-85d5-d4149554ad4e" providerId="ADAL" clId="{97763498-ED66-4366-9BEA-0B2EF9C9AAE7}" dt="2024-08-01T11:57:34.148" v="1541" actId="478"/>
          <ac:spMkLst>
            <pc:docMk/>
            <pc:sldMk cId="3085320858" sldId="930"/>
            <ac:spMk id="16" creationId="{29358EA2-3EE8-7756-FA73-F29CF69401A4}"/>
          </ac:spMkLst>
        </pc:spChg>
        <pc:picChg chg="add del">
          <ac:chgData name="Yoel Kortick" userId="167978f5-7f40-4909-85d5-d4149554ad4e" providerId="ADAL" clId="{97763498-ED66-4366-9BEA-0B2EF9C9AAE7}" dt="2024-08-01T11:39:03.527" v="1241" actId="22"/>
          <ac:picMkLst>
            <pc:docMk/>
            <pc:sldMk cId="3085320858" sldId="930"/>
            <ac:picMk id="3" creationId="{05C5B8AC-B301-670F-93F8-84F0AEC4D16A}"/>
          </ac:picMkLst>
        </pc:picChg>
        <pc:picChg chg="del">
          <ac:chgData name="Yoel Kortick" userId="167978f5-7f40-4909-85d5-d4149554ad4e" providerId="ADAL" clId="{97763498-ED66-4366-9BEA-0B2EF9C9AAE7}" dt="2024-08-01T11:54:34.400" v="1500" actId="478"/>
          <ac:picMkLst>
            <pc:docMk/>
            <pc:sldMk cId="3085320858" sldId="930"/>
            <ac:picMk id="4" creationId="{A569699D-6BF3-C2FD-8333-2E055DF4B671}"/>
          </ac:picMkLst>
        </pc:picChg>
        <pc:picChg chg="add mod ord">
          <ac:chgData name="Yoel Kortick" userId="167978f5-7f40-4909-85d5-d4149554ad4e" providerId="ADAL" clId="{97763498-ED66-4366-9BEA-0B2EF9C9AAE7}" dt="2024-08-01T11:57:58.576" v="1543" actId="208"/>
          <ac:picMkLst>
            <pc:docMk/>
            <pc:sldMk cId="3085320858" sldId="930"/>
            <ac:picMk id="14" creationId="{38714006-9F5A-15A5-1421-392A306851E1}"/>
          </ac:picMkLst>
        </pc:picChg>
        <pc:cxnChg chg="mod">
          <ac:chgData name="Yoel Kortick" userId="167978f5-7f40-4909-85d5-d4149554ad4e" providerId="ADAL" clId="{97763498-ED66-4366-9BEA-0B2EF9C9AAE7}" dt="2024-08-01T11:54:55.878" v="1529" actId="14100"/>
          <ac:cxnSpMkLst>
            <pc:docMk/>
            <pc:sldMk cId="3085320858" sldId="930"/>
            <ac:cxnSpMk id="8" creationId="{4BCECEDC-3BD7-E7B3-56DC-EACF217BEC0A}"/>
          </ac:cxnSpMkLst>
        </pc:cxnChg>
      </pc:sldChg>
    </pc:docChg>
  </pc:docChgLst>
  <pc:docChgLst>
    <pc:chgData name="Yoel Kortick" userId="167978f5-7f40-4909-85d5-d4149554ad4e" providerId="ADAL" clId="{EE617FAD-4F08-4E30-B099-372820617F83}"/>
    <pc:docChg chg="modSld">
      <pc:chgData name="Yoel Kortick" userId="167978f5-7f40-4909-85d5-d4149554ad4e" providerId="ADAL" clId="{EE617FAD-4F08-4E30-B099-372820617F83}" dt="2024-07-22T08:22:33.061" v="0" actId="14734"/>
      <pc:docMkLst>
        <pc:docMk/>
      </pc:docMkLst>
      <pc:sldChg chg="modSp mod">
        <pc:chgData name="Yoel Kortick" userId="167978f5-7f40-4909-85d5-d4149554ad4e" providerId="ADAL" clId="{EE617FAD-4F08-4E30-B099-372820617F83}" dt="2024-07-22T08:22:33.061" v="0" actId="14734"/>
        <pc:sldMkLst>
          <pc:docMk/>
          <pc:sldMk cId="23362046" sldId="762"/>
        </pc:sldMkLst>
        <pc:graphicFrameChg chg="modGraphic">
          <ac:chgData name="Yoel Kortick" userId="167978f5-7f40-4909-85d5-d4149554ad4e" providerId="ADAL" clId="{EE617FAD-4F08-4E30-B099-372820617F83}" dt="2024-07-22T08:22:33.061" v="0" actId="14734"/>
          <ac:graphicFrameMkLst>
            <pc:docMk/>
            <pc:sldMk cId="23362046" sldId="762"/>
            <ac:graphicFrameMk id="6" creationId="{21A1D94E-4131-9E46-511B-66B56A3ACD77}"/>
          </ac:graphicFrameMkLst>
        </pc:graphicFrameChg>
      </pc:sldChg>
    </pc:docChg>
  </pc:docChgLst>
  <pc:docChgLst>
    <pc:chgData name="Yoel Kortick" userId="167978f5-7f40-4909-85d5-d4149554ad4e" providerId="ADAL" clId="{6A0E4B6A-538A-4C08-A5AB-BE99783FC746}"/>
    <pc:docChg chg="undo custSel addSld delSld modSld sldOrd modSection">
      <pc:chgData name="Yoel Kortick" userId="167978f5-7f40-4909-85d5-d4149554ad4e" providerId="ADAL" clId="{6A0E4B6A-538A-4C08-A5AB-BE99783FC746}" dt="2024-08-01T06:59:49.125" v="12723" actId="313"/>
      <pc:docMkLst>
        <pc:docMk/>
      </pc:docMkLst>
      <pc:sldChg chg="modSp mod">
        <pc:chgData name="Yoel Kortick" userId="167978f5-7f40-4909-85d5-d4149554ad4e" providerId="ADAL" clId="{6A0E4B6A-538A-4C08-A5AB-BE99783FC746}" dt="2024-08-01T05:06:45.353" v="9940" actId="14100"/>
        <pc:sldMkLst>
          <pc:docMk/>
          <pc:sldMk cId="2594056538" sldId="647"/>
        </pc:sldMkLst>
        <pc:spChg chg="mod">
          <ac:chgData name="Yoel Kortick" userId="167978f5-7f40-4909-85d5-d4149554ad4e" providerId="ADAL" clId="{6A0E4B6A-538A-4C08-A5AB-BE99783FC746}" dt="2024-08-01T05:06:45.353" v="9940" actId="14100"/>
          <ac:spMkLst>
            <pc:docMk/>
            <pc:sldMk cId="2594056538" sldId="647"/>
            <ac:spMk id="3" creationId="{CB9463A4-51FE-33CE-9ECD-B99FC1EC1880}"/>
          </ac:spMkLst>
        </pc:spChg>
        <pc:spChg chg="mod">
          <ac:chgData name="Yoel Kortick" userId="167978f5-7f40-4909-85d5-d4149554ad4e" providerId="ADAL" clId="{6A0E4B6A-538A-4C08-A5AB-BE99783FC746}" dt="2024-08-01T04:05:23.769" v="8032" actId="21"/>
          <ac:spMkLst>
            <pc:docMk/>
            <pc:sldMk cId="2594056538" sldId="647"/>
            <ac:spMk id="21" creationId="{4B557451-4271-4B3E-23ED-1E236F2D7796}"/>
          </ac:spMkLst>
        </pc:spChg>
      </pc:sldChg>
      <pc:sldChg chg="modSp mod">
        <pc:chgData name="Yoel Kortick" userId="167978f5-7f40-4909-85d5-d4149554ad4e" providerId="ADAL" clId="{6A0E4B6A-538A-4C08-A5AB-BE99783FC746}" dt="2024-08-01T05:46:00.926" v="11168" actId="6549"/>
        <pc:sldMkLst>
          <pc:docMk/>
          <pc:sldMk cId="2401584553" sldId="696"/>
        </pc:sldMkLst>
        <pc:spChg chg="mod">
          <ac:chgData name="Yoel Kortick" userId="167978f5-7f40-4909-85d5-d4149554ad4e" providerId="ADAL" clId="{6A0E4B6A-538A-4C08-A5AB-BE99783FC746}" dt="2024-08-01T05:46:00.926" v="11168" actId="6549"/>
          <ac:spMkLst>
            <pc:docMk/>
            <pc:sldMk cId="2401584553" sldId="696"/>
            <ac:spMk id="6" creationId="{65F3B852-286D-55BD-2B1D-F4756EAB082C}"/>
          </ac:spMkLst>
        </pc:spChg>
      </pc:sldChg>
      <pc:sldChg chg="modSp mod">
        <pc:chgData name="Yoel Kortick" userId="167978f5-7f40-4909-85d5-d4149554ad4e" providerId="ADAL" clId="{6A0E4B6A-538A-4C08-A5AB-BE99783FC746}" dt="2024-08-01T04:33:04.676" v="8434"/>
        <pc:sldMkLst>
          <pc:docMk/>
          <pc:sldMk cId="1200987725" sldId="728"/>
        </pc:sldMkLst>
        <pc:spChg chg="mod">
          <ac:chgData name="Yoel Kortick" userId="167978f5-7f40-4909-85d5-d4149554ad4e" providerId="ADAL" clId="{6A0E4B6A-538A-4C08-A5AB-BE99783FC746}" dt="2024-08-01T04:33:04.676" v="8434"/>
          <ac:spMkLst>
            <pc:docMk/>
            <pc:sldMk cId="1200987725" sldId="728"/>
            <ac:spMk id="13" creationId="{F4F9CE6C-EB7E-DBFE-C77E-B97A93A03817}"/>
          </ac:spMkLst>
        </pc:spChg>
      </pc:sldChg>
      <pc:sldChg chg="modSp del mod ord">
        <pc:chgData name="Yoel Kortick" userId="167978f5-7f40-4909-85d5-d4149554ad4e" providerId="ADAL" clId="{6A0E4B6A-538A-4C08-A5AB-BE99783FC746}" dt="2024-08-01T04:31:19.003" v="8432" actId="47"/>
        <pc:sldMkLst>
          <pc:docMk/>
          <pc:sldMk cId="1763485071" sldId="732"/>
        </pc:sldMkLst>
        <pc:spChg chg="mod">
          <ac:chgData name="Yoel Kortick" userId="167978f5-7f40-4909-85d5-d4149554ad4e" providerId="ADAL" clId="{6A0E4B6A-538A-4C08-A5AB-BE99783FC746}" dt="2024-07-28T14:00:18.107" v="1891" actId="20577"/>
          <ac:spMkLst>
            <pc:docMk/>
            <pc:sldMk cId="1763485071" sldId="732"/>
            <ac:spMk id="10" creationId="{4C5297D4-1A90-BA7E-1EA2-3486955EA032}"/>
          </ac:spMkLst>
        </pc:spChg>
        <pc:spChg chg="mod">
          <ac:chgData name="Yoel Kortick" userId="167978f5-7f40-4909-85d5-d4149554ad4e" providerId="ADAL" clId="{6A0E4B6A-538A-4C08-A5AB-BE99783FC746}" dt="2024-07-31T10:40:37.804" v="7387" actId="313"/>
          <ac:spMkLst>
            <pc:docMk/>
            <pc:sldMk cId="1763485071" sldId="732"/>
            <ac:spMk id="11" creationId="{1ACE3884-5DD3-4F86-13C6-FF34F1D35C8C}"/>
          </ac:spMkLst>
        </pc:spChg>
      </pc:sldChg>
      <pc:sldChg chg="addSp delSp modSp mod">
        <pc:chgData name="Yoel Kortick" userId="167978f5-7f40-4909-85d5-d4149554ad4e" providerId="ADAL" clId="{6A0E4B6A-538A-4C08-A5AB-BE99783FC746}" dt="2024-08-01T05:05:13.708" v="9926" actId="14100"/>
        <pc:sldMkLst>
          <pc:docMk/>
          <pc:sldMk cId="3160629959" sldId="735"/>
        </pc:sldMkLst>
        <pc:spChg chg="add del mod">
          <ac:chgData name="Yoel Kortick" userId="167978f5-7f40-4909-85d5-d4149554ad4e" providerId="ADAL" clId="{6A0E4B6A-538A-4C08-A5AB-BE99783FC746}" dt="2024-08-01T04:35:34.873" v="8631" actId="478"/>
          <ac:spMkLst>
            <pc:docMk/>
            <pc:sldMk cId="3160629959" sldId="735"/>
            <ac:spMk id="3" creationId="{823A7345-C733-90DA-DD66-75643C77DD91}"/>
          </ac:spMkLst>
        </pc:spChg>
        <pc:spChg chg="del mod">
          <ac:chgData name="Yoel Kortick" userId="167978f5-7f40-4909-85d5-d4149554ad4e" providerId="ADAL" clId="{6A0E4B6A-538A-4C08-A5AB-BE99783FC746}" dt="2024-08-01T04:35:30.609" v="8629" actId="478"/>
          <ac:spMkLst>
            <pc:docMk/>
            <pc:sldMk cId="3160629959" sldId="735"/>
            <ac:spMk id="4" creationId="{E049EC7A-205B-54DB-3550-AB95FDA75BD2}"/>
          </ac:spMkLst>
        </pc:spChg>
        <pc:spChg chg="add del mod">
          <ac:chgData name="Yoel Kortick" userId="167978f5-7f40-4909-85d5-d4149554ad4e" providerId="ADAL" clId="{6A0E4B6A-538A-4C08-A5AB-BE99783FC746}" dt="2024-08-01T04:35:29.504" v="8628" actId="478"/>
          <ac:spMkLst>
            <pc:docMk/>
            <pc:sldMk cId="3160629959" sldId="735"/>
            <ac:spMk id="6" creationId="{8B683C8B-1796-57E4-EB36-25181015216C}"/>
          </ac:spMkLst>
        </pc:spChg>
        <pc:spChg chg="add del">
          <ac:chgData name="Yoel Kortick" userId="167978f5-7f40-4909-85d5-d4149554ad4e" providerId="ADAL" clId="{6A0E4B6A-538A-4C08-A5AB-BE99783FC746}" dt="2024-08-01T04:35:37.664" v="8633" actId="22"/>
          <ac:spMkLst>
            <pc:docMk/>
            <pc:sldMk cId="3160629959" sldId="735"/>
            <ac:spMk id="8" creationId="{DF6C2619-4181-8BD1-D1C9-6422723C01B4}"/>
          </ac:spMkLst>
        </pc:spChg>
        <pc:spChg chg="mod">
          <ac:chgData name="Yoel Kortick" userId="167978f5-7f40-4909-85d5-d4149554ad4e" providerId="ADAL" clId="{6A0E4B6A-538A-4C08-A5AB-BE99783FC746}" dt="2024-08-01T04:33:04.676" v="8434"/>
          <ac:spMkLst>
            <pc:docMk/>
            <pc:sldMk cId="3160629959" sldId="735"/>
            <ac:spMk id="10" creationId="{4C5297D4-1A90-BA7E-1EA2-3486955EA032}"/>
          </ac:spMkLst>
        </pc:spChg>
        <pc:spChg chg="del mod">
          <ac:chgData name="Yoel Kortick" userId="167978f5-7f40-4909-85d5-d4149554ad4e" providerId="ADAL" clId="{6A0E4B6A-538A-4C08-A5AB-BE99783FC746}" dt="2024-08-01T04:35:32.165" v="8630" actId="478"/>
          <ac:spMkLst>
            <pc:docMk/>
            <pc:sldMk cId="3160629959" sldId="735"/>
            <ac:spMk id="11" creationId="{1ACE3884-5DD3-4F86-13C6-FF34F1D35C8C}"/>
          </ac:spMkLst>
        </pc:spChg>
        <pc:spChg chg="add mod">
          <ac:chgData name="Yoel Kortick" userId="167978f5-7f40-4909-85d5-d4149554ad4e" providerId="ADAL" clId="{6A0E4B6A-538A-4C08-A5AB-BE99783FC746}" dt="2024-08-01T05:05:13.708" v="9926" actId="14100"/>
          <ac:spMkLst>
            <pc:docMk/>
            <pc:sldMk cId="3160629959" sldId="735"/>
            <ac:spMk id="13" creationId="{BB3D45D2-2F93-BEE2-A6C9-64179DBEA2A4}"/>
          </ac:spMkLst>
        </pc:spChg>
        <pc:spChg chg="add mod">
          <ac:chgData name="Yoel Kortick" userId="167978f5-7f40-4909-85d5-d4149554ad4e" providerId="ADAL" clId="{6A0E4B6A-538A-4C08-A5AB-BE99783FC746}" dt="2024-08-01T04:35:49.712" v="8635"/>
          <ac:spMkLst>
            <pc:docMk/>
            <pc:sldMk cId="3160629959" sldId="735"/>
            <ac:spMk id="14" creationId="{237E557B-E963-7FB3-8615-85172E0AE6CC}"/>
          </ac:spMkLst>
        </pc:spChg>
        <pc:spChg chg="add mod">
          <ac:chgData name="Yoel Kortick" userId="167978f5-7f40-4909-85d5-d4149554ad4e" providerId="ADAL" clId="{6A0E4B6A-538A-4C08-A5AB-BE99783FC746}" dt="2024-08-01T04:35:49.712" v="8635"/>
          <ac:spMkLst>
            <pc:docMk/>
            <pc:sldMk cId="3160629959" sldId="735"/>
            <ac:spMk id="15" creationId="{159915FD-616B-A448-99CD-BC62DDDE5BED}"/>
          </ac:spMkLst>
        </pc:spChg>
        <pc:picChg chg="del">
          <ac:chgData name="Yoel Kortick" userId="167978f5-7f40-4909-85d5-d4149554ad4e" providerId="ADAL" clId="{6A0E4B6A-538A-4C08-A5AB-BE99783FC746}" dt="2024-07-28T13:43:14.348" v="1519" actId="478"/>
          <ac:picMkLst>
            <pc:docMk/>
            <pc:sldMk cId="3160629959" sldId="735"/>
            <ac:picMk id="3" creationId="{C8AED69E-9D05-2E69-7D86-DBBCAD8DD924}"/>
          </ac:picMkLst>
        </pc:picChg>
        <pc:picChg chg="add del mod ord">
          <ac:chgData name="Yoel Kortick" userId="167978f5-7f40-4909-85d5-d4149554ad4e" providerId="ADAL" clId="{6A0E4B6A-538A-4C08-A5AB-BE99783FC746}" dt="2024-08-01T04:35:28.525" v="8627" actId="478"/>
          <ac:picMkLst>
            <pc:docMk/>
            <pc:sldMk cId="3160629959" sldId="735"/>
            <ac:picMk id="5" creationId="{99ACE92B-56D1-6BE3-1DA8-72C62EBF6A7F}"/>
          </ac:picMkLst>
        </pc:picChg>
        <pc:picChg chg="add mod">
          <ac:chgData name="Yoel Kortick" userId="167978f5-7f40-4909-85d5-d4149554ad4e" providerId="ADAL" clId="{6A0E4B6A-538A-4C08-A5AB-BE99783FC746}" dt="2024-08-01T04:35:49.712" v="8635"/>
          <ac:picMkLst>
            <pc:docMk/>
            <pc:sldMk cId="3160629959" sldId="735"/>
            <ac:picMk id="12" creationId="{4F2F8695-82DE-B1FA-2006-548E395F67EC}"/>
          </ac:picMkLst>
        </pc:picChg>
      </pc:sldChg>
      <pc:sldChg chg="modSp del">
        <pc:chgData name="Yoel Kortick" userId="167978f5-7f40-4909-85d5-d4149554ad4e" providerId="ADAL" clId="{6A0E4B6A-538A-4C08-A5AB-BE99783FC746}" dt="2024-07-28T14:01:16.361" v="1923" actId="47"/>
        <pc:sldMkLst>
          <pc:docMk/>
          <pc:sldMk cId="255888119" sldId="744"/>
        </pc:sldMkLst>
        <pc:spChg chg="mod">
          <ac:chgData name="Yoel Kortick" userId="167978f5-7f40-4909-85d5-d4149554ad4e" providerId="ADAL" clId="{6A0E4B6A-538A-4C08-A5AB-BE99783FC746}" dt="2024-07-28T13:32:13.747" v="597"/>
          <ac:spMkLst>
            <pc:docMk/>
            <pc:sldMk cId="255888119" sldId="744"/>
            <ac:spMk id="10" creationId="{4C5297D4-1A90-BA7E-1EA2-3486955EA032}"/>
          </ac:spMkLst>
        </pc:spChg>
      </pc:sldChg>
      <pc:sldChg chg="modSp mod">
        <pc:chgData name="Yoel Kortick" userId="167978f5-7f40-4909-85d5-d4149554ad4e" providerId="ADAL" clId="{6A0E4B6A-538A-4C08-A5AB-BE99783FC746}" dt="2024-08-01T05:46:19.059" v="11183" actId="20577"/>
        <pc:sldMkLst>
          <pc:docMk/>
          <pc:sldMk cId="205476733" sldId="759"/>
        </pc:sldMkLst>
        <pc:spChg chg="mod">
          <ac:chgData name="Yoel Kortick" userId="167978f5-7f40-4909-85d5-d4149554ad4e" providerId="ADAL" clId="{6A0E4B6A-538A-4C08-A5AB-BE99783FC746}" dt="2024-08-01T05:46:19.059" v="11183" actId="20577"/>
          <ac:spMkLst>
            <pc:docMk/>
            <pc:sldMk cId="205476733" sldId="759"/>
            <ac:spMk id="13" creationId="{F4F9CE6C-EB7E-DBFE-C77E-B97A93A03817}"/>
          </ac:spMkLst>
        </pc:spChg>
      </pc:sldChg>
      <pc:sldChg chg="modSp del">
        <pc:chgData name="Yoel Kortick" userId="167978f5-7f40-4909-85d5-d4149554ad4e" providerId="ADAL" clId="{6A0E4B6A-538A-4C08-A5AB-BE99783FC746}" dt="2024-07-28T14:28:39.042" v="2042" actId="47"/>
        <pc:sldMkLst>
          <pc:docMk/>
          <pc:sldMk cId="23362046" sldId="762"/>
        </pc:sldMkLst>
        <pc:spChg chg="mod">
          <ac:chgData name="Yoel Kortick" userId="167978f5-7f40-4909-85d5-d4149554ad4e" providerId="ADAL" clId="{6A0E4B6A-538A-4C08-A5AB-BE99783FC746}" dt="2024-07-28T14:28:30.773" v="2041"/>
          <ac:spMkLst>
            <pc:docMk/>
            <pc:sldMk cId="23362046" sldId="762"/>
            <ac:spMk id="10" creationId="{4C5297D4-1A90-BA7E-1EA2-3486955EA032}"/>
          </ac:spMkLst>
        </pc:spChg>
      </pc:sldChg>
      <pc:sldChg chg="addSp delSp modSp mod">
        <pc:chgData name="Yoel Kortick" userId="167978f5-7f40-4909-85d5-d4149554ad4e" providerId="ADAL" clId="{6A0E4B6A-538A-4C08-A5AB-BE99783FC746}" dt="2024-08-01T06:01:58.779" v="11724" actId="11529"/>
        <pc:sldMkLst>
          <pc:docMk/>
          <pc:sldMk cId="912262870" sldId="765"/>
        </pc:sldMkLst>
        <pc:spChg chg="del">
          <ac:chgData name="Yoel Kortick" userId="167978f5-7f40-4909-85d5-d4149554ad4e" providerId="ADAL" clId="{6A0E4B6A-538A-4C08-A5AB-BE99783FC746}" dt="2024-07-28T14:28:46.769" v="2045" actId="478"/>
          <ac:spMkLst>
            <pc:docMk/>
            <pc:sldMk cId="912262870" sldId="765"/>
            <ac:spMk id="2" creationId="{B86A9D2F-02ED-0FEC-601C-1D164B30CB89}"/>
          </ac:spMkLst>
        </pc:spChg>
        <pc:spChg chg="del">
          <ac:chgData name="Yoel Kortick" userId="167978f5-7f40-4909-85d5-d4149554ad4e" providerId="ADAL" clId="{6A0E4B6A-538A-4C08-A5AB-BE99783FC746}" dt="2024-07-28T14:28:47.662" v="2046" actId="478"/>
          <ac:spMkLst>
            <pc:docMk/>
            <pc:sldMk cId="912262870" sldId="765"/>
            <ac:spMk id="3" creationId="{65A28DB1-4DA4-13BA-682C-C7AC649F498A}"/>
          </ac:spMkLst>
        </pc:spChg>
        <pc:spChg chg="add del mod">
          <ac:chgData name="Yoel Kortick" userId="167978f5-7f40-4909-85d5-d4149554ad4e" providerId="ADAL" clId="{6A0E4B6A-538A-4C08-A5AB-BE99783FC746}" dt="2024-08-01T05:49:30.713" v="11221" actId="478"/>
          <ac:spMkLst>
            <pc:docMk/>
            <pc:sldMk cId="912262870" sldId="765"/>
            <ac:spMk id="3" creationId="{91E78931-4970-3ABD-06AA-7FAB34B0E861}"/>
          </ac:spMkLst>
        </pc:spChg>
        <pc:spChg chg="del">
          <ac:chgData name="Yoel Kortick" userId="167978f5-7f40-4909-85d5-d4149554ad4e" providerId="ADAL" clId="{6A0E4B6A-538A-4C08-A5AB-BE99783FC746}" dt="2024-07-28T14:28:45.884" v="2044" actId="478"/>
          <ac:spMkLst>
            <pc:docMk/>
            <pc:sldMk cId="912262870" sldId="765"/>
            <ac:spMk id="4" creationId="{7607213B-A963-BD4C-C936-731C92C95FE4}"/>
          </ac:spMkLst>
        </pc:spChg>
        <pc:spChg chg="add mod">
          <ac:chgData name="Yoel Kortick" userId="167978f5-7f40-4909-85d5-d4149554ad4e" providerId="ADAL" clId="{6A0E4B6A-538A-4C08-A5AB-BE99783FC746}" dt="2024-08-01T05:51:54.248" v="11268" actId="20577"/>
          <ac:spMkLst>
            <pc:docMk/>
            <pc:sldMk cId="912262870" sldId="765"/>
            <ac:spMk id="5" creationId="{D865F65C-1C40-AA3F-9B22-220C3425DD88}"/>
          </ac:spMkLst>
        </pc:spChg>
        <pc:spChg chg="del">
          <ac:chgData name="Yoel Kortick" userId="167978f5-7f40-4909-85d5-d4149554ad4e" providerId="ADAL" clId="{6A0E4B6A-538A-4C08-A5AB-BE99783FC746}" dt="2024-07-28T14:28:48.471" v="2047" actId="478"/>
          <ac:spMkLst>
            <pc:docMk/>
            <pc:sldMk cId="912262870" sldId="765"/>
            <ac:spMk id="6" creationId="{5A871B06-1565-6201-2DBC-0CCC99078A34}"/>
          </ac:spMkLst>
        </pc:spChg>
        <pc:spChg chg="add mod">
          <ac:chgData name="Yoel Kortick" userId="167978f5-7f40-4909-85d5-d4149554ad4e" providerId="ADAL" clId="{6A0E4B6A-538A-4C08-A5AB-BE99783FC746}" dt="2024-08-01T05:53:13.154" v="11305" actId="14100"/>
          <ac:spMkLst>
            <pc:docMk/>
            <pc:sldMk cId="912262870" sldId="765"/>
            <ac:spMk id="6" creationId="{FBA6E0A1-A19B-F671-DDD1-8CB7C57E3AEF}"/>
          </ac:spMkLst>
        </pc:spChg>
        <pc:spChg chg="add mod">
          <ac:chgData name="Yoel Kortick" userId="167978f5-7f40-4909-85d5-d4149554ad4e" providerId="ADAL" clId="{6A0E4B6A-538A-4C08-A5AB-BE99783FC746}" dt="2024-08-01T05:53:21.396" v="11306" actId="14100"/>
          <ac:spMkLst>
            <pc:docMk/>
            <pc:sldMk cId="912262870" sldId="765"/>
            <ac:spMk id="7" creationId="{A8D83C9E-7D6E-B805-55D1-C04F07D2D08A}"/>
          </ac:spMkLst>
        </pc:spChg>
        <pc:spChg chg="add mod">
          <ac:chgData name="Yoel Kortick" userId="167978f5-7f40-4909-85d5-d4149554ad4e" providerId="ADAL" clId="{6A0E4B6A-538A-4C08-A5AB-BE99783FC746}" dt="2024-08-01T06:01:40.978" v="11721" actId="1038"/>
          <ac:spMkLst>
            <pc:docMk/>
            <pc:sldMk cId="912262870" sldId="765"/>
            <ac:spMk id="8" creationId="{451FA9E7-7C3F-8753-5F1A-71B98F98B857}"/>
          </ac:spMkLst>
        </pc:spChg>
        <pc:spChg chg="mod">
          <ac:chgData name="Yoel Kortick" userId="167978f5-7f40-4909-85d5-d4149554ad4e" providerId="ADAL" clId="{6A0E4B6A-538A-4C08-A5AB-BE99783FC746}" dt="2024-08-01T05:49:40.962" v="11238" actId="20577"/>
          <ac:spMkLst>
            <pc:docMk/>
            <pc:sldMk cId="912262870" sldId="765"/>
            <ac:spMk id="10" creationId="{4C5297D4-1A90-BA7E-1EA2-3486955EA032}"/>
          </ac:spMkLst>
        </pc:spChg>
        <pc:spChg chg="del mod">
          <ac:chgData name="Yoel Kortick" userId="167978f5-7f40-4909-85d5-d4149554ad4e" providerId="ADAL" clId="{6A0E4B6A-538A-4C08-A5AB-BE99783FC746}" dt="2024-08-01T05:49:29.156" v="11220" actId="478"/>
          <ac:spMkLst>
            <pc:docMk/>
            <pc:sldMk cId="912262870" sldId="765"/>
            <ac:spMk id="11" creationId="{1ACE3884-5DD3-4F86-13C6-FF34F1D35C8C}"/>
          </ac:spMkLst>
        </pc:spChg>
        <pc:spChg chg="add mod">
          <ac:chgData name="Yoel Kortick" userId="167978f5-7f40-4909-85d5-d4149554ad4e" providerId="ADAL" clId="{6A0E4B6A-538A-4C08-A5AB-BE99783FC746}" dt="2024-08-01T06:01:33.708" v="11698" actId="14100"/>
          <ac:spMkLst>
            <pc:docMk/>
            <pc:sldMk cId="912262870" sldId="765"/>
            <ac:spMk id="15" creationId="{1D90489F-4051-87E0-8711-6C21FAF6D6FE}"/>
          </ac:spMkLst>
        </pc:spChg>
        <pc:picChg chg="add del mod">
          <ac:chgData name="Yoel Kortick" userId="167978f5-7f40-4909-85d5-d4149554ad4e" providerId="ADAL" clId="{6A0E4B6A-538A-4C08-A5AB-BE99783FC746}" dt="2024-08-01T05:52:54.717" v="11269" actId="478"/>
          <ac:picMkLst>
            <pc:docMk/>
            <pc:sldMk cId="912262870" sldId="765"/>
            <ac:picMk id="4" creationId="{A81F720D-55C7-AA5E-4C8A-68C7435ACFA5}"/>
          </ac:picMkLst>
        </pc:picChg>
        <pc:picChg chg="del">
          <ac:chgData name="Yoel Kortick" userId="167978f5-7f40-4909-85d5-d4149554ad4e" providerId="ADAL" clId="{6A0E4B6A-538A-4C08-A5AB-BE99783FC746}" dt="2024-07-28T14:28:43.435" v="2043" actId="478"/>
          <ac:picMkLst>
            <pc:docMk/>
            <pc:sldMk cId="912262870" sldId="765"/>
            <ac:picMk id="5" creationId="{C4AAAE9A-9FE4-C5FE-3C2A-A99A7ABE2BEA}"/>
          </ac:picMkLst>
        </pc:picChg>
        <pc:picChg chg="add mod ord">
          <ac:chgData name="Yoel Kortick" userId="167978f5-7f40-4909-85d5-d4149554ad4e" providerId="ADAL" clId="{6A0E4B6A-538A-4C08-A5AB-BE99783FC746}" dt="2024-08-01T05:53:23.498" v="11307" actId="208"/>
          <ac:picMkLst>
            <pc:docMk/>
            <pc:sldMk cId="912262870" sldId="765"/>
            <ac:picMk id="14" creationId="{F48B2317-5880-73DF-67EB-968AF7DCFE0D}"/>
          </ac:picMkLst>
        </pc:picChg>
        <pc:cxnChg chg="add mod">
          <ac:chgData name="Yoel Kortick" userId="167978f5-7f40-4909-85d5-d4149554ad4e" providerId="ADAL" clId="{6A0E4B6A-538A-4C08-A5AB-BE99783FC746}" dt="2024-08-01T06:01:47.345" v="11722" actId="1076"/>
          <ac:cxnSpMkLst>
            <pc:docMk/>
            <pc:sldMk cId="912262870" sldId="765"/>
            <ac:cxnSpMk id="12" creationId="{2CA56D44-FF77-1D9F-0098-4F65DE63A335}"/>
          </ac:cxnSpMkLst>
        </pc:cxnChg>
        <pc:cxnChg chg="add">
          <ac:chgData name="Yoel Kortick" userId="167978f5-7f40-4909-85d5-d4149554ad4e" providerId="ADAL" clId="{6A0E4B6A-538A-4C08-A5AB-BE99783FC746}" dt="2024-08-01T06:01:52.846" v="11723" actId="11529"/>
          <ac:cxnSpMkLst>
            <pc:docMk/>
            <pc:sldMk cId="912262870" sldId="765"/>
            <ac:cxnSpMk id="17" creationId="{417D1054-243A-C968-C245-E9A05766BA8E}"/>
          </ac:cxnSpMkLst>
        </pc:cxnChg>
        <pc:cxnChg chg="add">
          <ac:chgData name="Yoel Kortick" userId="167978f5-7f40-4909-85d5-d4149554ad4e" providerId="ADAL" clId="{6A0E4B6A-538A-4C08-A5AB-BE99783FC746}" dt="2024-08-01T06:01:58.779" v="11724" actId="11529"/>
          <ac:cxnSpMkLst>
            <pc:docMk/>
            <pc:sldMk cId="912262870" sldId="765"/>
            <ac:cxnSpMk id="19" creationId="{A0AB849F-0D46-1572-D9E2-C938D854EC03}"/>
          </ac:cxnSpMkLst>
        </pc:cxnChg>
      </pc:sldChg>
      <pc:sldChg chg="modSp del mod">
        <pc:chgData name="Yoel Kortick" userId="167978f5-7f40-4909-85d5-d4149554ad4e" providerId="ADAL" clId="{6A0E4B6A-538A-4C08-A5AB-BE99783FC746}" dt="2024-08-01T06:16:33.284" v="11885" actId="47"/>
        <pc:sldMkLst>
          <pc:docMk/>
          <pc:sldMk cId="2013336910" sldId="766"/>
        </pc:sldMkLst>
        <pc:spChg chg="mod">
          <ac:chgData name="Yoel Kortick" userId="167978f5-7f40-4909-85d5-d4149554ad4e" providerId="ADAL" clId="{6A0E4B6A-538A-4C08-A5AB-BE99783FC746}" dt="2024-07-31T10:44:53.007" v="7657"/>
          <ac:spMkLst>
            <pc:docMk/>
            <pc:sldMk cId="2013336910" sldId="766"/>
            <ac:spMk id="13" creationId="{F4F9CE6C-EB7E-DBFE-C77E-B97A93A03817}"/>
          </ac:spMkLst>
        </pc:spChg>
      </pc:sldChg>
      <pc:sldChg chg="addSp delSp modSp del mod">
        <pc:chgData name="Yoel Kortick" userId="167978f5-7f40-4909-85d5-d4149554ad4e" providerId="ADAL" clId="{6A0E4B6A-538A-4C08-A5AB-BE99783FC746}" dt="2024-08-01T06:16:33.284" v="11885" actId="47"/>
        <pc:sldMkLst>
          <pc:docMk/>
          <pc:sldMk cId="1368566295" sldId="767"/>
        </pc:sldMkLst>
        <pc:spChg chg="mod">
          <ac:chgData name="Yoel Kortick" userId="167978f5-7f40-4909-85d5-d4149554ad4e" providerId="ADAL" clId="{6A0E4B6A-538A-4C08-A5AB-BE99783FC746}" dt="2024-07-31T10:44:58.530" v="7660"/>
          <ac:spMkLst>
            <pc:docMk/>
            <pc:sldMk cId="1368566295" sldId="767"/>
            <ac:spMk id="10" creationId="{4C5297D4-1A90-BA7E-1EA2-3486955EA032}"/>
          </ac:spMkLst>
        </pc:spChg>
        <pc:spChg chg="mod">
          <ac:chgData name="Yoel Kortick" userId="167978f5-7f40-4909-85d5-d4149554ad4e" providerId="ADAL" clId="{6A0E4B6A-538A-4C08-A5AB-BE99783FC746}" dt="2024-07-31T09:11:02.906" v="4273" actId="255"/>
          <ac:spMkLst>
            <pc:docMk/>
            <pc:sldMk cId="1368566295" sldId="767"/>
            <ac:spMk id="11" creationId="{1ACE3884-5DD3-4F86-13C6-FF34F1D35C8C}"/>
          </ac:spMkLst>
        </pc:spChg>
        <pc:spChg chg="del">
          <ac:chgData name="Yoel Kortick" userId="167978f5-7f40-4909-85d5-d4149554ad4e" providerId="ADAL" clId="{6A0E4B6A-538A-4C08-A5AB-BE99783FC746}" dt="2024-07-31T09:09:17.423" v="4258" actId="478"/>
          <ac:spMkLst>
            <pc:docMk/>
            <pc:sldMk cId="1368566295" sldId="767"/>
            <ac:spMk id="14" creationId="{06B42F43-FCE9-5EE2-06A9-D183AD6ED965}"/>
          </ac:spMkLst>
        </pc:spChg>
        <pc:spChg chg="del">
          <ac:chgData name="Yoel Kortick" userId="167978f5-7f40-4909-85d5-d4149554ad4e" providerId="ADAL" clId="{6A0E4B6A-538A-4C08-A5AB-BE99783FC746}" dt="2024-07-31T07:00:06.124" v="4110" actId="478"/>
          <ac:spMkLst>
            <pc:docMk/>
            <pc:sldMk cId="1368566295" sldId="767"/>
            <ac:spMk id="15" creationId="{F55A2D0B-BFD3-CD66-FF41-1B715F0C5B4A}"/>
          </ac:spMkLst>
        </pc:spChg>
        <pc:spChg chg="del">
          <ac:chgData name="Yoel Kortick" userId="167978f5-7f40-4909-85d5-d4149554ad4e" providerId="ADAL" clId="{6A0E4B6A-538A-4C08-A5AB-BE99783FC746}" dt="2024-07-31T09:09:18.494" v="4259" actId="478"/>
          <ac:spMkLst>
            <pc:docMk/>
            <pc:sldMk cId="1368566295" sldId="767"/>
            <ac:spMk id="16" creationId="{E103E719-FFAE-947D-5B84-21046BFD9088}"/>
          </ac:spMkLst>
        </pc:spChg>
        <pc:spChg chg="del">
          <ac:chgData name="Yoel Kortick" userId="167978f5-7f40-4909-85d5-d4149554ad4e" providerId="ADAL" clId="{6A0E4B6A-538A-4C08-A5AB-BE99783FC746}" dt="2024-07-31T07:00:07.085" v="4111" actId="478"/>
          <ac:spMkLst>
            <pc:docMk/>
            <pc:sldMk cId="1368566295" sldId="767"/>
            <ac:spMk id="17" creationId="{9FFC857C-E785-E3DD-DB57-C27F44CC44CF}"/>
          </ac:spMkLst>
        </pc:spChg>
        <pc:picChg chg="add del mod">
          <ac:chgData name="Yoel Kortick" userId="167978f5-7f40-4909-85d5-d4149554ad4e" providerId="ADAL" clId="{6A0E4B6A-538A-4C08-A5AB-BE99783FC746}" dt="2024-07-31T07:06:11.967" v="4256" actId="478"/>
          <ac:picMkLst>
            <pc:docMk/>
            <pc:sldMk cId="1368566295" sldId="767"/>
            <ac:picMk id="3" creationId="{C2C308F4-B347-BBB8-530B-DDB7861B4E67}"/>
          </ac:picMkLst>
        </pc:picChg>
        <pc:picChg chg="del">
          <ac:chgData name="Yoel Kortick" userId="167978f5-7f40-4909-85d5-d4149554ad4e" providerId="ADAL" clId="{6A0E4B6A-538A-4C08-A5AB-BE99783FC746}" dt="2024-07-31T07:07:43.435" v="4257" actId="478"/>
          <ac:picMkLst>
            <pc:docMk/>
            <pc:sldMk cId="1368566295" sldId="767"/>
            <ac:picMk id="6" creationId="{F537C5B0-7896-D63F-4317-28ADAE09DAAF}"/>
          </ac:picMkLst>
        </pc:picChg>
        <pc:picChg chg="del">
          <ac:chgData name="Yoel Kortick" userId="167978f5-7f40-4909-85d5-d4149554ad4e" providerId="ADAL" clId="{6A0E4B6A-538A-4C08-A5AB-BE99783FC746}" dt="2024-07-31T07:00:04.489" v="4109" actId="478"/>
          <ac:picMkLst>
            <pc:docMk/>
            <pc:sldMk cId="1368566295" sldId="767"/>
            <ac:picMk id="13" creationId="{A9433C50-68F8-5D8A-DD7D-317CB95C212B}"/>
          </ac:picMkLst>
        </pc:picChg>
      </pc:sldChg>
      <pc:sldChg chg="addSp delSp modSp del mod">
        <pc:chgData name="Yoel Kortick" userId="167978f5-7f40-4909-85d5-d4149554ad4e" providerId="ADAL" clId="{6A0E4B6A-538A-4C08-A5AB-BE99783FC746}" dt="2024-08-01T06:16:33.284" v="11885" actId="47"/>
        <pc:sldMkLst>
          <pc:docMk/>
          <pc:sldMk cId="100619303" sldId="769"/>
        </pc:sldMkLst>
        <pc:spChg chg="del">
          <ac:chgData name="Yoel Kortick" userId="167978f5-7f40-4909-85d5-d4149554ad4e" providerId="ADAL" clId="{6A0E4B6A-538A-4C08-A5AB-BE99783FC746}" dt="2024-07-31T09:21:37.482" v="4363" actId="478"/>
          <ac:spMkLst>
            <pc:docMk/>
            <pc:sldMk cId="100619303" sldId="769"/>
            <ac:spMk id="4" creationId="{7607213B-A963-BD4C-C936-731C92C95FE4}"/>
          </ac:spMkLst>
        </pc:spChg>
        <pc:spChg chg="del">
          <ac:chgData name="Yoel Kortick" userId="167978f5-7f40-4909-85d5-d4149554ad4e" providerId="ADAL" clId="{6A0E4B6A-538A-4C08-A5AB-BE99783FC746}" dt="2024-07-31T09:21:36.628" v="4362" actId="478"/>
          <ac:spMkLst>
            <pc:docMk/>
            <pc:sldMk cId="100619303" sldId="769"/>
            <ac:spMk id="6" creationId="{D877B6DB-8FC1-711E-5470-45127EFAC6BA}"/>
          </ac:spMkLst>
        </pc:spChg>
        <pc:spChg chg="del">
          <ac:chgData name="Yoel Kortick" userId="167978f5-7f40-4909-85d5-d4149554ad4e" providerId="ADAL" clId="{6A0E4B6A-538A-4C08-A5AB-BE99783FC746}" dt="2024-07-31T09:21:38.262" v="4364" actId="478"/>
          <ac:spMkLst>
            <pc:docMk/>
            <pc:sldMk cId="100619303" sldId="769"/>
            <ac:spMk id="7" creationId="{2CADB4BF-784E-7AB4-A997-0F7375129D60}"/>
          </ac:spMkLst>
        </pc:spChg>
        <pc:spChg chg="del">
          <ac:chgData name="Yoel Kortick" userId="167978f5-7f40-4909-85d5-d4149554ad4e" providerId="ADAL" clId="{6A0E4B6A-538A-4C08-A5AB-BE99783FC746}" dt="2024-07-31T09:21:42.110" v="4365" actId="478"/>
          <ac:spMkLst>
            <pc:docMk/>
            <pc:sldMk cId="100619303" sldId="769"/>
            <ac:spMk id="8" creationId="{D7C73464-27C0-C901-E8AF-8B2E851808BE}"/>
          </ac:spMkLst>
        </pc:spChg>
        <pc:spChg chg="mod">
          <ac:chgData name="Yoel Kortick" userId="167978f5-7f40-4909-85d5-d4149554ad4e" providerId="ADAL" clId="{6A0E4B6A-538A-4C08-A5AB-BE99783FC746}" dt="2024-07-31T10:46:40.695" v="7706"/>
          <ac:spMkLst>
            <pc:docMk/>
            <pc:sldMk cId="100619303" sldId="769"/>
            <ac:spMk id="10" creationId="{4C5297D4-1A90-BA7E-1EA2-3486955EA032}"/>
          </ac:spMkLst>
        </pc:spChg>
        <pc:spChg chg="mod">
          <ac:chgData name="Yoel Kortick" userId="167978f5-7f40-4909-85d5-d4149554ad4e" providerId="ADAL" clId="{6A0E4B6A-538A-4C08-A5AB-BE99783FC746}" dt="2024-07-31T09:45:14.742" v="4688" actId="14100"/>
          <ac:spMkLst>
            <pc:docMk/>
            <pc:sldMk cId="100619303" sldId="769"/>
            <ac:spMk id="11" creationId="{1ACE3884-5DD3-4F86-13C6-FF34F1D35C8C}"/>
          </ac:spMkLst>
        </pc:spChg>
        <pc:spChg chg="add mod">
          <ac:chgData name="Yoel Kortick" userId="167978f5-7f40-4909-85d5-d4149554ad4e" providerId="ADAL" clId="{6A0E4B6A-538A-4C08-A5AB-BE99783FC746}" dt="2024-07-31T09:47:48.722" v="4782" actId="1035"/>
          <ac:spMkLst>
            <pc:docMk/>
            <pc:sldMk cId="100619303" sldId="769"/>
            <ac:spMk id="16" creationId="{8E3A059A-CB1C-09B0-6BA2-4B72ABA8ABBC}"/>
          </ac:spMkLst>
        </pc:spChg>
        <pc:spChg chg="add mod">
          <ac:chgData name="Yoel Kortick" userId="167978f5-7f40-4909-85d5-d4149554ad4e" providerId="ADAL" clId="{6A0E4B6A-538A-4C08-A5AB-BE99783FC746}" dt="2024-07-31T09:47:52.499" v="4783" actId="1076"/>
          <ac:spMkLst>
            <pc:docMk/>
            <pc:sldMk cId="100619303" sldId="769"/>
            <ac:spMk id="17" creationId="{CC805D0C-8A53-CFB6-3E18-56B739982558}"/>
          </ac:spMkLst>
        </pc:spChg>
        <pc:spChg chg="add mod">
          <ac:chgData name="Yoel Kortick" userId="167978f5-7f40-4909-85d5-d4149554ad4e" providerId="ADAL" clId="{6A0E4B6A-538A-4C08-A5AB-BE99783FC746}" dt="2024-07-31T09:47:42.159" v="4773" actId="14100"/>
          <ac:spMkLst>
            <pc:docMk/>
            <pc:sldMk cId="100619303" sldId="769"/>
            <ac:spMk id="18" creationId="{04EA6602-7CEB-1C49-EE97-E426C874C283}"/>
          </ac:spMkLst>
        </pc:spChg>
        <pc:spChg chg="add mod">
          <ac:chgData name="Yoel Kortick" userId="167978f5-7f40-4909-85d5-d4149554ad4e" providerId="ADAL" clId="{6A0E4B6A-538A-4C08-A5AB-BE99783FC746}" dt="2024-07-31T09:47:57.324" v="4784" actId="1076"/>
          <ac:spMkLst>
            <pc:docMk/>
            <pc:sldMk cId="100619303" sldId="769"/>
            <ac:spMk id="19" creationId="{51FB0435-AD3C-BB68-D350-FDE3FE7FBCC4}"/>
          </ac:spMkLst>
        </pc:spChg>
        <pc:spChg chg="add mod">
          <ac:chgData name="Yoel Kortick" userId="167978f5-7f40-4909-85d5-d4149554ad4e" providerId="ADAL" clId="{6A0E4B6A-538A-4C08-A5AB-BE99783FC746}" dt="2024-07-31T09:48:02.382" v="4785" actId="14100"/>
          <ac:spMkLst>
            <pc:docMk/>
            <pc:sldMk cId="100619303" sldId="769"/>
            <ac:spMk id="20" creationId="{E2863CF9-7DDD-11F1-AEC4-CB73361A7840}"/>
          </ac:spMkLst>
        </pc:spChg>
        <pc:spChg chg="add mod">
          <ac:chgData name="Yoel Kortick" userId="167978f5-7f40-4909-85d5-d4149554ad4e" providerId="ADAL" clId="{6A0E4B6A-538A-4C08-A5AB-BE99783FC746}" dt="2024-07-31T09:48:07.283" v="4786" actId="571"/>
          <ac:spMkLst>
            <pc:docMk/>
            <pc:sldMk cId="100619303" sldId="769"/>
            <ac:spMk id="23" creationId="{D72CE3ED-1788-59AE-3047-F3E1945C2368}"/>
          </ac:spMkLst>
        </pc:spChg>
        <pc:spChg chg="add">
          <ac:chgData name="Yoel Kortick" userId="167978f5-7f40-4909-85d5-d4149554ad4e" providerId="ADAL" clId="{6A0E4B6A-538A-4C08-A5AB-BE99783FC746}" dt="2024-07-31T09:54:38.844" v="5118" actId="11529"/>
          <ac:spMkLst>
            <pc:docMk/>
            <pc:sldMk cId="100619303" sldId="769"/>
            <ac:spMk id="24" creationId="{5DC052E1-4B3B-234C-5CDD-A516A5877DFF}"/>
          </ac:spMkLst>
        </pc:spChg>
        <pc:spChg chg="add mod">
          <ac:chgData name="Yoel Kortick" userId="167978f5-7f40-4909-85d5-d4149554ad4e" providerId="ADAL" clId="{6A0E4B6A-538A-4C08-A5AB-BE99783FC746}" dt="2024-07-31T09:54:44.615" v="5119" actId="571"/>
          <ac:spMkLst>
            <pc:docMk/>
            <pc:sldMk cId="100619303" sldId="769"/>
            <ac:spMk id="25" creationId="{1038E0B9-6DE4-62DB-F848-D122FFD7AEB6}"/>
          </ac:spMkLst>
        </pc:spChg>
        <pc:picChg chg="add del">
          <ac:chgData name="Yoel Kortick" userId="167978f5-7f40-4909-85d5-d4149554ad4e" providerId="ADAL" clId="{6A0E4B6A-538A-4C08-A5AB-BE99783FC746}" dt="2024-07-31T09:43:18.297" v="4670" actId="22"/>
          <ac:picMkLst>
            <pc:docMk/>
            <pc:sldMk cId="100619303" sldId="769"/>
            <ac:picMk id="3" creationId="{B9DB7513-81EF-08E8-A4CB-4A320615EE83}"/>
          </ac:picMkLst>
        </pc:picChg>
        <pc:picChg chg="del">
          <ac:chgData name="Yoel Kortick" userId="167978f5-7f40-4909-85d5-d4149554ad4e" providerId="ADAL" clId="{6A0E4B6A-538A-4C08-A5AB-BE99783FC746}" dt="2024-07-31T09:21:35.494" v="4361" actId="478"/>
          <ac:picMkLst>
            <pc:docMk/>
            <pc:sldMk cId="100619303" sldId="769"/>
            <ac:picMk id="5" creationId="{E4E22A31-FAF3-CB7D-9D63-8002EF1C289B}"/>
          </ac:picMkLst>
        </pc:picChg>
        <pc:picChg chg="add del">
          <ac:chgData name="Yoel Kortick" userId="167978f5-7f40-4909-85d5-d4149554ad4e" providerId="ADAL" clId="{6A0E4B6A-538A-4C08-A5AB-BE99783FC746}" dt="2024-07-31T09:43:26.713" v="4672" actId="478"/>
          <ac:picMkLst>
            <pc:docMk/>
            <pc:sldMk cId="100619303" sldId="769"/>
            <ac:picMk id="13" creationId="{69B7B465-0051-F876-14A2-B343CDE7C290}"/>
          </ac:picMkLst>
        </pc:picChg>
        <pc:picChg chg="add del mod">
          <ac:chgData name="Yoel Kortick" userId="167978f5-7f40-4909-85d5-d4149554ad4e" providerId="ADAL" clId="{6A0E4B6A-538A-4C08-A5AB-BE99783FC746}" dt="2024-07-31T09:47:10.798" v="4702" actId="478"/>
          <ac:picMkLst>
            <pc:docMk/>
            <pc:sldMk cId="100619303" sldId="769"/>
            <ac:picMk id="15" creationId="{F958AD95-AA9C-6124-12B1-FFFF8FE5710C}"/>
          </ac:picMkLst>
        </pc:picChg>
        <pc:picChg chg="add mod ord">
          <ac:chgData name="Yoel Kortick" userId="167978f5-7f40-4909-85d5-d4149554ad4e" providerId="ADAL" clId="{6A0E4B6A-538A-4C08-A5AB-BE99783FC746}" dt="2024-07-31T09:48:10.435" v="4788" actId="208"/>
          <ac:picMkLst>
            <pc:docMk/>
            <pc:sldMk cId="100619303" sldId="769"/>
            <ac:picMk id="22" creationId="{B950945E-A7E9-C1C2-5A11-857701E6A054}"/>
          </ac:picMkLst>
        </pc:picChg>
      </pc:sldChg>
      <pc:sldChg chg="modSp del">
        <pc:chgData name="Yoel Kortick" userId="167978f5-7f40-4909-85d5-d4149554ad4e" providerId="ADAL" clId="{6A0E4B6A-538A-4C08-A5AB-BE99783FC746}" dt="2024-07-28T14:01:16.361" v="1923" actId="47"/>
        <pc:sldMkLst>
          <pc:docMk/>
          <pc:sldMk cId="1565619843" sldId="824"/>
        </pc:sldMkLst>
        <pc:spChg chg="mod">
          <ac:chgData name="Yoel Kortick" userId="167978f5-7f40-4909-85d5-d4149554ad4e" providerId="ADAL" clId="{6A0E4B6A-538A-4C08-A5AB-BE99783FC746}" dt="2024-07-28T13:32:13.747" v="597"/>
          <ac:spMkLst>
            <pc:docMk/>
            <pc:sldMk cId="1565619843" sldId="824"/>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4127372509" sldId="825"/>
        </pc:sldMkLst>
        <pc:spChg chg="mod">
          <ac:chgData name="Yoel Kortick" userId="167978f5-7f40-4909-85d5-d4149554ad4e" providerId="ADAL" clId="{6A0E4B6A-538A-4C08-A5AB-BE99783FC746}" dt="2024-07-28T13:32:13.747" v="597"/>
          <ac:spMkLst>
            <pc:docMk/>
            <pc:sldMk cId="4127372509" sldId="825"/>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3325609468" sldId="826"/>
        </pc:sldMkLst>
        <pc:spChg chg="mod">
          <ac:chgData name="Yoel Kortick" userId="167978f5-7f40-4909-85d5-d4149554ad4e" providerId="ADAL" clId="{6A0E4B6A-538A-4C08-A5AB-BE99783FC746}" dt="2024-07-28T13:32:13.747" v="597"/>
          <ac:spMkLst>
            <pc:docMk/>
            <pc:sldMk cId="3325609468" sldId="826"/>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117339335" sldId="827"/>
        </pc:sldMkLst>
        <pc:spChg chg="mod">
          <ac:chgData name="Yoel Kortick" userId="167978f5-7f40-4909-85d5-d4149554ad4e" providerId="ADAL" clId="{6A0E4B6A-538A-4C08-A5AB-BE99783FC746}" dt="2024-07-28T13:32:13.747" v="597"/>
          <ac:spMkLst>
            <pc:docMk/>
            <pc:sldMk cId="117339335" sldId="827"/>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1070673299" sldId="828"/>
        </pc:sldMkLst>
        <pc:spChg chg="mod">
          <ac:chgData name="Yoel Kortick" userId="167978f5-7f40-4909-85d5-d4149554ad4e" providerId="ADAL" clId="{6A0E4B6A-538A-4C08-A5AB-BE99783FC746}" dt="2024-07-28T13:32:13.747" v="597"/>
          <ac:spMkLst>
            <pc:docMk/>
            <pc:sldMk cId="1070673299" sldId="828"/>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77865029" sldId="829"/>
        </pc:sldMkLst>
        <pc:spChg chg="mod">
          <ac:chgData name="Yoel Kortick" userId="167978f5-7f40-4909-85d5-d4149554ad4e" providerId="ADAL" clId="{6A0E4B6A-538A-4C08-A5AB-BE99783FC746}" dt="2024-07-28T14:28:30.773" v="2041"/>
          <ac:spMkLst>
            <pc:docMk/>
            <pc:sldMk cId="477865029" sldId="829"/>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132431965" sldId="830"/>
        </pc:sldMkLst>
        <pc:spChg chg="mod">
          <ac:chgData name="Yoel Kortick" userId="167978f5-7f40-4909-85d5-d4149554ad4e" providerId="ADAL" clId="{6A0E4B6A-538A-4C08-A5AB-BE99783FC746}" dt="2024-07-28T14:28:30.773" v="2041"/>
          <ac:spMkLst>
            <pc:docMk/>
            <pc:sldMk cId="4132431965" sldId="830"/>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1635454567" sldId="831"/>
        </pc:sldMkLst>
        <pc:spChg chg="mod">
          <ac:chgData name="Yoel Kortick" userId="167978f5-7f40-4909-85d5-d4149554ad4e" providerId="ADAL" clId="{6A0E4B6A-538A-4C08-A5AB-BE99783FC746}" dt="2024-07-28T14:28:30.773" v="2041"/>
          <ac:spMkLst>
            <pc:docMk/>
            <pc:sldMk cId="1635454567" sldId="831"/>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57129627" sldId="832"/>
        </pc:sldMkLst>
        <pc:spChg chg="mod">
          <ac:chgData name="Yoel Kortick" userId="167978f5-7f40-4909-85d5-d4149554ad4e" providerId="ADAL" clId="{6A0E4B6A-538A-4C08-A5AB-BE99783FC746}" dt="2024-07-28T14:28:30.773" v="2041"/>
          <ac:spMkLst>
            <pc:docMk/>
            <pc:sldMk cId="457129627" sldId="832"/>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92311003" sldId="833"/>
        </pc:sldMkLst>
        <pc:spChg chg="mod">
          <ac:chgData name="Yoel Kortick" userId="167978f5-7f40-4909-85d5-d4149554ad4e" providerId="ADAL" clId="{6A0E4B6A-538A-4C08-A5AB-BE99783FC746}" dt="2024-07-28T14:28:30.773" v="2041"/>
          <ac:spMkLst>
            <pc:docMk/>
            <pc:sldMk cId="392311003" sldId="833"/>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453417430" sldId="834"/>
        </pc:sldMkLst>
        <pc:spChg chg="mod">
          <ac:chgData name="Yoel Kortick" userId="167978f5-7f40-4909-85d5-d4149554ad4e" providerId="ADAL" clId="{6A0E4B6A-538A-4C08-A5AB-BE99783FC746}" dt="2024-07-28T14:28:30.773" v="2041"/>
          <ac:spMkLst>
            <pc:docMk/>
            <pc:sldMk cId="2453417430" sldId="834"/>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011336745" sldId="835"/>
        </pc:sldMkLst>
        <pc:spChg chg="mod">
          <ac:chgData name="Yoel Kortick" userId="167978f5-7f40-4909-85d5-d4149554ad4e" providerId="ADAL" clId="{6A0E4B6A-538A-4C08-A5AB-BE99783FC746}" dt="2024-07-28T14:28:30.773" v="2041"/>
          <ac:spMkLst>
            <pc:docMk/>
            <pc:sldMk cId="4011336745" sldId="835"/>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659112245" sldId="836"/>
        </pc:sldMkLst>
        <pc:spChg chg="mod">
          <ac:chgData name="Yoel Kortick" userId="167978f5-7f40-4909-85d5-d4149554ad4e" providerId="ADAL" clId="{6A0E4B6A-538A-4C08-A5AB-BE99783FC746}" dt="2024-07-28T14:28:30.773" v="2041"/>
          <ac:spMkLst>
            <pc:docMk/>
            <pc:sldMk cId="2659112245" sldId="836"/>
            <ac:spMk id="10" creationId="{4C5297D4-1A90-BA7E-1EA2-3486955EA032}"/>
          </ac:spMkLst>
        </pc:spChg>
      </pc:sldChg>
      <pc:sldChg chg="addSp delSp modSp del mod">
        <pc:chgData name="Yoel Kortick" userId="167978f5-7f40-4909-85d5-d4149554ad4e" providerId="ADAL" clId="{6A0E4B6A-538A-4C08-A5AB-BE99783FC746}" dt="2024-07-31T09:21:31.743" v="4360" actId="47"/>
        <pc:sldMkLst>
          <pc:docMk/>
          <pc:sldMk cId="1503339577" sldId="837"/>
        </pc:sldMkLst>
        <pc:spChg chg="del">
          <ac:chgData name="Yoel Kortick" userId="167978f5-7f40-4909-85d5-d4149554ad4e" providerId="ADAL" clId="{6A0E4B6A-538A-4C08-A5AB-BE99783FC746}" dt="2024-07-31T07:03:51.785" v="4117" actId="478"/>
          <ac:spMkLst>
            <pc:docMk/>
            <pc:sldMk cId="1503339577" sldId="837"/>
            <ac:spMk id="2" creationId="{16E6CBC5-6F06-1261-31AD-B08B01B9DC49}"/>
          </ac:spMkLst>
        </pc:spChg>
        <pc:spChg chg="add del mod">
          <ac:chgData name="Yoel Kortick" userId="167978f5-7f40-4909-85d5-d4149554ad4e" providerId="ADAL" clId="{6A0E4B6A-538A-4C08-A5AB-BE99783FC746}" dt="2024-07-31T07:03:50.195" v="4116" actId="478"/>
          <ac:spMkLst>
            <pc:docMk/>
            <pc:sldMk cId="1503339577" sldId="837"/>
            <ac:spMk id="4" creationId="{52AEB7E5-F1BE-4A6E-3BAB-6DB22A07BD4C}"/>
          </ac:spMkLst>
        </pc:spChg>
        <pc:spChg chg="del">
          <ac:chgData name="Yoel Kortick" userId="167978f5-7f40-4909-85d5-d4149554ad4e" providerId="ADAL" clId="{6A0E4B6A-538A-4C08-A5AB-BE99783FC746}" dt="2024-07-31T07:03:46.437" v="4114" actId="478"/>
          <ac:spMkLst>
            <pc:docMk/>
            <pc:sldMk cId="1503339577" sldId="837"/>
            <ac:spMk id="6" creationId="{8BE9E197-941A-F2BA-E8C3-3B0182859E15}"/>
          </ac:spMkLst>
        </pc:spChg>
        <pc:spChg chg="mod">
          <ac:chgData name="Yoel Kortick" userId="167978f5-7f40-4909-85d5-d4149554ad4e" providerId="ADAL" clId="{6A0E4B6A-538A-4C08-A5AB-BE99783FC746}" dt="2024-07-31T07:05:46.706" v="4221"/>
          <ac:spMkLst>
            <pc:docMk/>
            <pc:sldMk cId="1503339577" sldId="837"/>
            <ac:spMk id="10" creationId="{4C5297D4-1A90-BA7E-1EA2-3486955EA032}"/>
          </ac:spMkLst>
        </pc:spChg>
        <pc:spChg chg="del">
          <ac:chgData name="Yoel Kortick" userId="167978f5-7f40-4909-85d5-d4149554ad4e" providerId="ADAL" clId="{6A0E4B6A-538A-4C08-A5AB-BE99783FC746}" dt="2024-07-31T07:03:48.153" v="4115" actId="478"/>
          <ac:spMkLst>
            <pc:docMk/>
            <pc:sldMk cId="1503339577" sldId="837"/>
            <ac:spMk id="11" creationId="{1ACE3884-5DD3-4F86-13C6-FF34F1D35C8C}"/>
          </ac:spMkLst>
        </pc:spChg>
        <pc:spChg chg="add mod">
          <ac:chgData name="Yoel Kortick" userId="167978f5-7f40-4909-85d5-d4149554ad4e" providerId="ADAL" clId="{6A0E4B6A-538A-4C08-A5AB-BE99783FC746}" dt="2024-07-31T07:04:53.179" v="4130" actId="1036"/>
          <ac:spMkLst>
            <pc:docMk/>
            <pc:sldMk cId="1503339577" sldId="837"/>
            <ac:spMk id="13" creationId="{A9679DAF-03AE-3B61-7D9C-8947CCE705E1}"/>
          </ac:spMkLst>
        </pc:spChg>
        <pc:spChg chg="add mod">
          <ac:chgData name="Yoel Kortick" userId="167978f5-7f40-4909-85d5-d4149554ad4e" providerId="ADAL" clId="{6A0E4B6A-538A-4C08-A5AB-BE99783FC746}" dt="2024-07-31T07:05:07.120" v="4219" actId="1036"/>
          <ac:spMkLst>
            <pc:docMk/>
            <pc:sldMk cId="1503339577" sldId="837"/>
            <ac:spMk id="14" creationId="{FE126417-4C31-E7E0-8861-3B4B7263E77A}"/>
          </ac:spMkLst>
        </pc:spChg>
        <pc:picChg chg="add del mod">
          <ac:chgData name="Yoel Kortick" userId="167978f5-7f40-4909-85d5-d4149554ad4e" providerId="ADAL" clId="{6A0E4B6A-538A-4C08-A5AB-BE99783FC746}" dt="2024-07-31T07:04:29.747" v="4121" actId="478"/>
          <ac:picMkLst>
            <pc:docMk/>
            <pc:sldMk cId="1503339577" sldId="837"/>
            <ac:picMk id="7" creationId="{D95849CD-FE26-D47F-A6F3-24EC27314053}"/>
          </ac:picMkLst>
        </pc:picChg>
        <pc:picChg chg="add mod ord">
          <ac:chgData name="Yoel Kortick" userId="167978f5-7f40-4909-85d5-d4149554ad4e" providerId="ADAL" clId="{6A0E4B6A-538A-4C08-A5AB-BE99783FC746}" dt="2024-07-31T07:05:10.311" v="4220" actId="208"/>
          <ac:picMkLst>
            <pc:docMk/>
            <pc:sldMk cId="1503339577" sldId="837"/>
            <ac:picMk id="12" creationId="{A0B18399-1010-7C1A-8BB4-2A1ADEAE8599}"/>
          </ac:picMkLst>
        </pc:picChg>
      </pc:sldChg>
      <pc:sldChg chg="addSp delSp modSp del mod">
        <pc:chgData name="Yoel Kortick" userId="167978f5-7f40-4909-85d5-d4149554ad4e" providerId="ADAL" clId="{6A0E4B6A-538A-4C08-A5AB-BE99783FC746}" dt="2024-08-01T06:16:33.284" v="11885" actId="47"/>
        <pc:sldMkLst>
          <pc:docMk/>
          <pc:sldMk cId="3518520544" sldId="838"/>
        </pc:sldMkLst>
        <pc:spChg chg="del">
          <ac:chgData name="Yoel Kortick" userId="167978f5-7f40-4909-85d5-d4149554ad4e" providerId="ADAL" clId="{6A0E4B6A-538A-4C08-A5AB-BE99783FC746}" dt="2024-07-31T09:53:58.054" v="5095" actId="478"/>
          <ac:spMkLst>
            <pc:docMk/>
            <pc:sldMk cId="3518520544" sldId="838"/>
            <ac:spMk id="4" creationId="{7607213B-A963-BD4C-C936-731C92C95FE4}"/>
          </ac:spMkLst>
        </pc:spChg>
        <pc:spChg chg="add">
          <ac:chgData name="Yoel Kortick" userId="167978f5-7f40-4909-85d5-d4149554ad4e" providerId="ADAL" clId="{6A0E4B6A-538A-4C08-A5AB-BE99783FC746}" dt="2024-07-31T09:57:27.575" v="5202" actId="11529"/>
          <ac:spMkLst>
            <pc:docMk/>
            <pc:sldMk cId="3518520544" sldId="838"/>
            <ac:spMk id="6" creationId="{1B9E3657-B231-DDE7-AFAB-369B0123869D}"/>
          </ac:spMkLst>
        </pc:spChg>
        <pc:spChg chg="del">
          <ac:chgData name="Yoel Kortick" userId="167978f5-7f40-4909-85d5-d4149554ad4e" providerId="ADAL" clId="{6A0E4B6A-538A-4C08-A5AB-BE99783FC746}" dt="2024-07-31T09:53:59.008" v="5096" actId="478"/>
          <ac:spMkLst>
            <pc:docMk/>
            <pc:sldMk cId="3518520544" sldId="838"/>
            <ac:spMk id="7" creationId="{05DAA74D-9DA1-9084-B643-8374CDC50DFB}"/>
          </ac:spMkLst>
        </pc:spChg>
        <pc:spChg chg="del">
          <ac:chgData name="Yoel Kortick" userId="167978f5-7f40-4909-85d5-d4149554ad4e" providerId="ADAL" clId="{6A0E4B6A-538A-4C08-A5AB-BE99783FC746}" dt="2024-07-31T09:56:47.834" v="5175" actId="478"/>
          <ac:spMkLst>
            <pc:docMk/>
            <pc:sldMk cId="3518520544" sldId="838"/>
            <ac:spMk id="8" creationId="{46CD0D5E-B084-F05D-4522-D1704426F5F1}"/>
          </ac:spMkLst>
        </pc:spChg>
        <pc:spChg chg="mod">
          <ac:chgData name="Yoel Kortick" userId="167978f5-7f40-4909-85d5-d4149554ad4e" providerId="ADAL" clId="{6A0E4B6A-538A-4C08-A5AB-BE99783FC746}" dt="2024-07-31T10:46:40.695" v="7706"/>
          <ac:spMkLst>
            <pc:docMk/>
            <pc:sldMk cId="3518520544" sldId="838"/>
            <ac:spMk id="10" creationId="{4C5297D4-1A90-BA7E-1EA2-3486955EA032}"/>
          </ac:spMkLst>
        </pc:spChg>
        <pc:spChg chg="mod">
          <ac:chgData name="Yoel Kortick" userId="167978f5-7f40-4909-85d5-d4149554ad4e" providerId="ADAL" clId="{6A0E4B6A-538A-4C08-A5AB-BE99783FC746}" dt="2024-07-31T09:56:38.948" v="5170" actId="313"/>
          <ac:spMkLst>
            <pc:docMk/>
            <pc:sldMk cId="3518520544" sldId="838"/>
            <ac:spMk id="11" creationId="{1ACE3884-5DD3-4F86-13C6-FF34F1D35C8C}"/>
          </ac:spMkLst>
        </pc:spChg>
        <pc:spChg chg="add">
          <ac:chgData name="Yoel Kortick" userId="167978f5-7f40-4909-85d5-d4149554ad4e" providerId="ADAL" clId="{6A0E4B6A-538A-4C08-A5AB-BE99783FC746}" dt="2024-07-31T09:57:38.341" v="5203" actId="11529"/>
          <ac:spMkLst>
            <pc:docMk/>
            <pc:sldMk cId="3518520544" sldId="838"/>
            <ac:spMk id="12" creationId="{12F3410A-795F-374A-265F-D680F1392BF5}"/>
          </ac:spMkLst>
        </pc:spChg>
        <pc:picChg chg="del">
          <ac:chgData name="Yoel Kortick" userId="167978f5-7f40-4909-85d5-d4149554ad4e" providerId="ADAL" clId="{6A0E4B6A-538A-4C08-A5AB-BE99783FC746}" dt="2024-07-31T09:53:56.788" v="5094" actId="478"/>
          <ac:picMkLst>
            <pc:docMk/>
            <pc:sldMk cId="3518520544" sldId="838"/>
            <ac:picMk id="3" creationId="{E212182D-EB1E-6049-E3F9-0E9B85160AE2}"/>
          </ac:picMkLst>
        </pc:picChg>
        <pc:picChg chg="add mod">
          <ac:chgData name="Yoel Kortick" userId="167978f5-7f40-4909-85d5-d4149554ad4e" providerId="ADAL" clId="{6A0E4B6A-538A-4C08-A5AB-BE99783FC746}" dt="2024-07-31T09:57:23.203" v="5201" actId="208"/>
          <ac:picMkLst>
            <pc:docMk/>
            <pc:sldMk cId="3518520544" sldId="838"/>
            <ac:picMk id="5" creationId="{40803A3F-59F2-F0A6-9EC6-2D06B1794B0D}"/>
          </ac:picMkLst>
        </pc:picChg>
      </pc:sldChg>
      <pc:sldChg chg="addSp delSp modSp del mod">
        <pc:chgData name="Yoel Kortick" userId="167978f5-7f40-4909-85d5-d4149554ad4e" providerId="ADAL" clId="{6A0E4B6A-538A-4C08-A5AB-BE99783FC746}" dt="2024-08-01T06:16:33.284" v="11885" actId="47"/>
        <pc:sldMkLst>
          <pc:docMk/>
          <pc:sldMk cId="357978716" sldId="839"/>
        </pc:sldMkLst>
        <pc:spChg chg="mod">
          <ac:chgData name="Yoel Kortick" userId="167978f5-7f40-4909-85d5-d4149554ad4e" providerId="ADAL" clId="{6A0E4B6A-538A-4C08-A5AB-BE99783FC746}" dt="2024-07-31T10:00:17.717" v="5300" actId="1035"/>
          <ac:spMkLst>
            <pc:docMk/>
            <pc:sldMk cId="357978716" sldId="839"/>
            <ac:spMk id="4" creationId="{7607213B-A963-BD4C-C936-731C92C95FE4}"/>
          </ac:spMkLst>
        </pc:spChg>
        <pc:spChg chg="del">
          <ac:chgData name="Yoel Kortick" userId="167978f5-7f40-4909-85d5-d4149554ad4e" providerId="ADAL" clId="{6A0E4B6A-538A-4C08-A5AB-BE99783FC746}" dt="2024-07-31T09:56:49.640" v="5176" actId="478"/>
          <ac:spMkLst>
            <pc:docMk/>
            <pc:sldMk cId="357978716" sldId="839"/>
            <ac:spMk id="6" creationId="{49DDD0D6-E641-971B-8890-BFCA11371A99}"/>
          </ac:spMkLst>
        </pc:spChg>
        <pc:spChg chg="mod">
          <ac:chgData name="Yoel Kortick" userId="167978f5-7f40-4909-85d5-d4149554ad4e" providerId="ADAL" clId="{6A0E4B6A-538A-4C08-A5AB-BE99783FC746}" dt="2024-07-31T10:00:13.889" v="5297" actId="1036"/>
          <ac:spMkLst>
            <pc:docMk/>
            <pc:sldMk cId="357978716" sldId="839"/>
            <ac:spMk id="7" creationId="{05DAA74D-9DA1-9084-B643-8374CDC50DFB}"/>
          </ac:spMkLst>
        </pc:spChg>
        <pc:spChg chg="mod">
          <ac:chgData name="Yoel Kortick" userId="167978f5-7f40-4909-85d5-d4149554ad4e" providerId="ADAL" clId="{6A0E4B6A-538A-4C08-A5AB-BE99783FC746}" dt="2024-07-31T10:46:40.695" v="7706"/>
          <ac:spMkLst>
            <pc:docMk/>
            <pc:sldMk cId="357978716" sldId="839"/>
            <ac:spMk id="10" creationId="{4C5297D4-1A90-BA7E-1EA2-3486955EA032}"/>
          </ac:spMkLst>
        </pc:spChg>
        <pc:spChg chg="mod">
          <ac:chgData name="Yoel Kortick" userId="167978f5-7f40-4909-85d5-d4149554ad4e" providerId="ADAL" clId="{6A0E4B6A-538A-4C08-A5AB-BE99783FC746}" dt="2024-07-31T09:59:00.439" v="5267" actId="255"/>
          <ac:spMkLst>
            <pc:docMk/>
            <pc:sldMk cId="357978716" sldId="839"/>
            <ac:spMk id="11" creationId="{1ACE3884-5DD3-4F86-13C6-FF34F1D35C8C}"/>
          </ac:spMkLst>
        </pc:spChg>
        <pc:spChg chg="add mod">
          <ac:chgData name="Yoel Kortick" userId="167978f5-7f40-4909-85d5-d4149554ad4e" providerId="ADAL" clId="{6A0E4B6A-538A-4C08-A5AB-BE99783FC746}" dt="2024-07-31T10:00:50.829" v="5347" actId="208"/>
          <ac:spMkLst>
            <pc:docMk/>
            <pc:sldMk cId="357978716" sldId="839"/>
            <ac:spMk id="13" creationId="{BC2970CE-2315-C131-BF94-F04E710D5372}"/>
          </ac:spMkLst>
        </pc:spChg>
        <pc:picChg chg="add mod ord">
          <ac:chgData name="Yoel Kortick" userId="167978f5-7f40-4909-85d5-d4149554ad4e" providerId="ADAL" clId="{6A0E4B6A-538A-4C08-A5AB-BE99783FC746}" dt="2024-07-31T09:59:57.996" v="5290" actId="167"/>
          <ac:picMkLst>
            <pc:docMk/>
            <pc:sldMk cId="357978716" sldId="839"/>
            <ac:picMk id="3" creationId="{3234444A-F85C-14B9-65E4-6A23388059F1}"/>
          </ac:picMkLst>
        </pc:picChg>
        <pc:picChg chg="del">
          <ac:chgData name="Yoel Kortick" userId="167978f5-7f40-4909-85d5-d4149554ad4e" providerId="ADAL" clId="{6A0E4B6A-538A-4C08-A5AB-BE99783FC746}" dt="2024-07-31T09:59:51.507" v="5268" actId="478"/>
          <ac:picMkLst>
            <pc:docMk/>
            <pc:sldMk cId="357978716" sldId="839"/>
            <ac:picMk id="5" creationId="{B00295B9-61E6-A584-1A7E-89EF91B72A48}"/>
          </ac:picMkLst>
        </pc:picChg>
        <pc:cxnChg chg="add">
          <ac:chgData name="Yoel Kortick" userId="167978f5-7f40-4909-85d5-d4149554ad4e" providerId="ADAL" clId="{6A0E4B6A-538A-4C08-A5AB-BE99783FC746}" dt="2024-07-31T10:00:24.392" v="5301" actId="11529"/>
          <ac:cxnSpMkLst>
            <pc:docMk/>
            <pc:sldMk cId="357978716" sldId="839"/>
            <ac:cxnSpMk id="12" creationId="{43B11A66-D29A-71C7-A320-EBDB057A3356}"/>
          </ac:cxnSpMkLst>
        </pc:cxnChg>
      </pc:sldChg>
      <pc:sldChg chg="addSp delSp modSp del mod">
        <pc:chgData name="Yoel Kortick" userId="167978f5-7f40-4909-85d5-d4149554ad4e" providerId="ADAL" clId="{6A0E4B6A-538A-4C08-A5AB-BE99783FC746}" dt="2024-08-01T06:16:33.284" v="11885" actId="47"/>
        <pc:sldMkLst>
          <pc:docMk/>
          <pc:sldMk cId="320566146" sldId="840"/>
        </pc:sldMkLst>
        <pc:spChg chg="mod">
          <ac:chgData name="Yoel Kortick" userId="167978f5-7f40-4909-85d5-d4149554ad4e" providerId="ADAL" clId="{6A0E4B6A-538A-4C08-A5AB-BE99783FC746}" dt="2024-07-31T10:03:33.834" v="5670" actId="1036"/>
          <ac:spMkLst>
            <pc:docMk/>
            <pc:sldMk cId="320566146" sldId="840"/>
            <ac:spMk id="4" creationId="{7607213B-A963-BD4C-C936-731C92C95FE4}"/>
          </ac:spMkLst>
        </pc:spChg>
        <pc:spChg chg="del">
          <ac:chgData name="Yoel Kortick" userId="167978f5-7f40-4909-85d5-d4149554ad4e" providerId="ADAL" clId="{6A0E4B6A-538A-4C08-A5AB-BE99783FC746}" dt="2024-07-31T09:56:50.611" v="5177" actId="478"/>
          <ac:spMkLst>
            <pc:docMk/>
            <pc:sldMk cId="320566146" sldId="840"/>
            <ac:spMk id="6" creationId="{23D72501-1C8D-D366-F34A-72E8676FA2BB}"/>
          </ac:spMkLst>
        </pc:spChg>
        <pc:spChg chg="del">
          <ac:chgData name="Yoel Kortick" userId="167978f5-7f40-4909-85d5-d4149554ad4e" providerId="ADAL" clId="{6A0E4B6A-538A-4C08-A5AB-BE99783FC746}" dt="2024-07-31T10:02:36.173" v="5519" actId="478"/>
          <ac:spMkLst>
            <pc:docMk/>
            <pc:sldMk cId="320566146" sldId="840"/>
            <ac:spMk id="7" creationId="{05DAA74D-9DA1-9084-B643-8374CDC50DFB}"/>
          </ac:spMkLst>
        </pc:spChg>
        <pc:spChg chg="del">
          <ac:chgData name="Yoel Kortick" userId="167978f5-7f40-4909-85d5-d4149554ad4e" providerId="ADAL" clId="{6A0E4B6A-538A-4C08-A5AB-BE99783FC746}" dt="2024-07-31T10:02:34.601" v="5517" actId="478"/>
          <ac:spMkLst>
            <pc:docMk/>
            <pc:sldMk cId="320566146" sldId="840"/>
            <ac:spMk id="8" creationId="{34006F18-8F09-091F-FCA7-5F9C04486EEA}"/>
          </ac:spMkLst>
        </pc:spChg>
        <pc:spChg chg="mod">
          <ac:chgData name="Yoel Kortick" userId="167978f5-7f40-4909-85d5-d4149554ad4e" providerId="ADAL" clId="{6A0E4B6A-538A-4C08-A5AB-BE99783FC746}" dt="2024-07-31T10:46:40.695" v="7706"/>
          <ac:spMkLst>
            <pc:docMk/>
            <pc:sldMk cId="320566146" sldId="840"/>
            <ac:spMk id="10" creationId="{4C5297D4-1A90-BA7E-1EA2-3486955EA032}"/>
          </ac:spMkLst>
        </pc:spChg>
        <pc:spChg chg="mod">
          <ac:chgData name="Yoel Kortick" userId="167978f5-7f40-4909-85d5-d4149554ad4e" providerId="ADAL" clId="{6A0E4B6A-538A-4C08-A5AB-BE99783FC746}" dt="2024-07-31T10:03:27.746" v="5652" actId="20577"/>
          <ac:spMkLst>
            <pc:docMk/>
            <pc:sldMk cId="320566146" sldId="840"/>
            <ac:spMk id="11" creationId="{1ACE3884-5DD3-4F86-13C6-FF34F1D35C8C}"/>
          </ac:spMkLst>
        </pc:spChg>
        <pc:spChg chg="add mod">
          <ac:chgData name="Yoel Kortick" userId="167978f5-7f40-4909-85d5-d4149554ad4e" providerId="ADAL" clId="{6A0E4B6A-538A-4C08-A5AB-BE99783FC746}" dt="2024-07-31T10:04:42.764" v="5686" actId="14100"/>
          <ac:spMkLst>
            <pc:docMk/>
            <pc:sldMk cId="320566146" sldId="840"/>
            <ac:spMk id="15" creationId="{8DC3D5BC-3592-47F7-C596-1AD9047D3ABD}"/>
          </ac:spMkLst>
        </pc:spChg>
        <pc:spChg chg="add mod">
          <ac:chgData name="Yoel Kortick" userId="167978f5-7f40-4909-85d5-d4149554ad4e" providerId="ADAL" clId="{6A0E4B6A-538A-4C08-A5AB-BE99783FC746}" dt="2024-07-31T10:03:48.348" v="5671"/>
          <ac:spMkLst>
            <pc:docMk/>
            <pc:sldMk cId="320566146" sldId="840"/>
            <ac:spMk id="17" creationId="{A4618A33-E813-3AA1-9FA3-F31F06C15E4E}"/>
          </ac:spMkLst>
        </pc:spChg>
        <pc:spChg chg="add mod">
          <ac:chgData name="Yoel Kortick" userId="167978f5-7f40-4909-85d5-d4149554ad4e" providerId="ADAL" clId="{6A0E4B6A-538A-4C08-A5AB-BE99783FC746}" dt="2024-07-31T10:04:20.364" v="5680" actId="1035"/>
          <ac:spMkLst>
            <pc:docMk/>
            <pc:sldMk cId="320566146" sldId="840"/>
            <ac:spMk id="19" creationId="{4BEF639B-882B-C68C-3669-6E0990D5D673}"/>
          </ac:spMkLst>
        </pc:spChg>
        <pc:spChg chg="add mod">
          <ac:chgData name="Yoel Kortick" userId="167978f5-7f40-4909-85d5-d4149554ad4e" providerId="ADAL" clId="{6A0E4B6A-538A-4C08-A5AB-BE99783FC746}" dt="2024-07-31T10:04:45.094" v="5687" actId="1076"/>
          <ac:spMkLst>
            <pc:docMk/>
            <pc:sldMk cId="320566146" sldId="840"/>
            <ac:spMk id="21" creationId="{9AF1088F-7CA4-EDCC-10D8-5847DDD87B29}"/>
          </ac:spMkLst>
        </pc:spChg>
        <pc:picChg chg="del">
          <ac:chgData name="Yoel Kortick" userId="167978f5-7f40-4909-85d5-d4149554ad4e" providerId="ADAL" clId="{6A0E4B6A-538A-4C08-A5AB-BE99783FC746}" dt="2024-07-31T10:02:09.998" v="5512" actId="478"/>
          <ac:picMkLst>
            <pc:docMk/>
            <pc:sldMk cId="320566146" sldId="840"/>
            <ac:picMk id="3" creationId="{6B083BBC-6BCA-2A52-F4D9-16F38DB16D07}"/>
          </ac:picMkLst>
        </pc:picChg>
        <pc:picChg chg="add del">
          <ac:chgData name="Yoel Kortick" userId="167978f5-7f40-4909-85d5-d4149554ad4e" providerId="ADAL" clId="{6A0E4B6A-538A-4C08-A5AB-BE99783FC746}" dt="2024-07-31T10:02:13.924" v="5514" actId="22"/>
          <ac:picMkLst>
            <pc:docMk/>
            <pc:sldMk cId="320566146" sldId="840"/>
            <ac:picMk id="12" creationId="{FE7ED46D-8C3A-945C-268B-64AB42255BB2}"/>
          </ac:picMkLst>
        </pc:picChg>
        <pc:picChg chg="add mod ord">
          <ac:chgData name="Yoel Kortick" userId="167978f5-7f40-4909-85d5-d4149554ad4e" providerId="ADAL" clId="{6A0E4B6A-538A-4C08-A5AB-BE99783FC746}" dt="2024-07-31T10:03:33.834" v="5670" actId="1036"/>
          <ac:picMkLst>
            <pc:docMk/>
            <pc:sldMk cId="320566146" sldId="840"/>
            <ac:picMk id="14" creationId="{1AFDB4E7-E003-93E9-B6D4-8D3AC67FA0B8}"/>
          </ac:picMkLst>
        </pc:picChg>
        <pc:picChg chg="add mod">
          <ac:chgData name="Yoel Kortick" userId="167978f5-7f40-4909-85d5-d4149554ad4e" providerId="ADAL" clId="{6A0E4B6A-538A-4C08-A5AB-BE99783FC746}" dt="2024-07-31T10:03:48.348" v="5671"/>
          <ac:picMkLst>
            <pc:docMk/>
            <pc:sldMk cId="320566146" sldId="840"/>
            <ac:picMk id="16" creationId="{266EF7F9-098F-1765-EE94-2A8543093850}"/>
          </ac:picMkLst>
        </pc:picChg>
        <pc:cxnChg chg="del">
          <ac:chgData name="Yoel Kortick" userId="167978f5-7f40-4909-85d5-d4149554ad4e" providerId="ADAL" clId="{6A0E4B6A-538A-4C08-A5AB-BE99783FC746}" dt="2024-07-31T10:02:35.425" v="5518" actId="478"/>
          <ac:cxnSpMkLst>
            <pc:docMk/>
            <pc:sldMk cId="320566146" sldId="840"/>
            <ac:cxnSpMk id="5" creationId="{D428A01C-5CA5-D52B-0E81-9AFE0FBAACBD}"/>
          </ac:cxnSpMkLst>
        </pc:cxnChg>
        <pc:cxnChg chg="add mod">
          <ac:chgData name="Yoel Kortick" userId="167978f5-7f40-4909-85d5-d4149554ad4e" providerId="ADAL" clId="{6A0E4B6A-538A-4C08-A5AB-BE99783FC746}" dt="2024-07-31T10:03:48.348" v="5671"/>
          <ac:cxnSpMkLst>
            <pc:docMk/>
            <pc:sldMk cId="320566146" sldId="840"/>
            <ac:cxnSpMk id="18" creationId="{D93937A2-10DE-6AAF-8386-1061F7363B72}"/>
          </ac:cxnSpMkLst>
        </pc:cxnChg>
        <pc:cxnChg chg="add mod">
          <ac:chgData name="Yoel Kortick" userId="167978f5-7f40-4909-85d5-d4149554ad4e" providerId="ADAL" clId="{6A0E4B6A-538A-4C08-A5AB-BE99783FC746}" dt="2024-07-31T10:04:45.094" v="5687" actId="1076"/>
          <ac:cxnSpMkLst>
            <pc:docMk/>
            <pc:sldMk cId="320566146" sldId="840"/>
            <ac:cxnSpMk id="20" creationId="{D763F8C8-EC50-8EDD-9173-F10F338E21E2}"/>
          </ac:cxnSpMkLst>
        </pc:cxnChg>
      </pc:sldChg>
      <pc:sldChg chg="addSp delSp modSp del mod">
        <pc:chgData name="Yoel Kortick" userId="167978f5-7f40-4909-85d5-d4149554ad4e" providerId="ADAL" clId="{6A0E4B6A-538A-4C08-A5AB-BE99783FC746}" dt="2024-08-01T06:16:33.284" v="11885" actId="47"/>
        <pc:sldMkLst>
          <pc:docMk/>
          <pc:sldMk cId="3478671746" sldId="841"/>
        </pc:sldMkLst>
        <pc:spChg chg="del">
          <ac:chgData name="Yoel Kortick" userId="167978f5-7f40-4909-85d5-d4149554ad4e" providerId="ADAL" clId="{6A0E4B6A-538A-4C08-A5AB-BE99783FC746}" dt="2024-07-31T09:56:51.492" v="5178" actId="478"/>
          <ac:spMkLst>
            <pc:docMk/>
            <pc:sldMk cId="3478671746" sldId="841"/>
            <ac:spMk id="2" creationId="{16E6CBC5-6F06-1261-31AD-B08B01B9DC49}"/>
          </ac:spMkLst>
        </pc:spChg>
        <pc:spChg chg="del">
          <ac:chgData name="Yoel Kortick" userId="167978f5-7f40-4909-85d5-d4149554ad4e" providerId="ADAL" clId="{6A0E4B6A-538A-4C08-A5AB-BE99783FC746}" dt="2024-07-31T10:05:16.355" v="5688" actId="478"/>
          <ac:spMkLst>
            <pc:docMk/>
            <pc:sldMk cId="3478671746" sldId="841"/>
            <ac:spMk id="3" creationId="{A55FE299-2DDA-B744-3AC0-CD5F5A9F4BB2}"/>
          </ac:spMkLst>
        </pc:spChg>
        <pc:spChg chg="mod">
          <ac:chgData name="Yoel Kortick" userId="167978f5-7f40-4909-85d5-d4149554ad4e" providerId="ADAL" clId="{6A0E4B6A-538A-4C08-A5AB-BE99783FC746}" dt="2024-07-31T10:46:40.695" v="7706"/>
          <ac:spMkLst>
            <pc:docMk/>
            <pc:sldMk cId="3478671746" sldId="841"/>
            <ac:spMk id="10" creationId="{4C5297D4-1A90-BA7E-1EA2-3486955EA032}"/>
          </ac:spMkLst>
        </pc:spChg>
        <pc:spChg chg="mod">
          <ac:chgData name="Yoel Kortick" userId="167978f5-7f40-4909-85d5-d4149554ad4e" providerId="ADAL" clId="{6A0E4B6A-538A-4C08-A5AB-BE99783FC746}" dt="2024-07-31T10:18:07.296" v="6501" actId="20577"/>
          <ac:spMkLst>
            <pc:docMk/>
            <pc:sldMk cId="3478671746" sldId="841"/>
            <ac:spMk id="11" creationId="{1ACE3884-5DD3-4F86-13C6-FF34F1D35C8C}"/>
          </ac:spMkLst>
        </pc:spChg>
        <pc:graphicFrameChg chg="add mod">
          <ac:chgData name="Yoel Kortick" userId="167978f5-7f40-4909-85d5-d4149554ad4e" providerId="ADAL" clId="{6A0E4B6A-538A-4C08-A5AB-BE99783FC746}" dt="2024-07-31T10:05:24.292" v="5713"/>
          <ac:graphicFrameMkLst>
            <pc:docMk/>
            <pc:sldMk cId="3478671746" sldId="841"/>
            <ac:graphicFrameMk id="4" creationId="{6BE630E9-FC7E-A7CE-F754-C8C465CA8252}"/>
          </ac:graphicFrameMkLst>
        </pc:graphicFrameChg>
        <pc:graphicFrameChg chg="add mod">
          <ac:chgData name="Yoel Kortick" userId="167978f5-7f40-4909-85d5-d4149554ad4e" providerId="ADAL" clId="{6A0E4B6A-538A-4C08-A5AB-BE99783FC746}" dt="2024-07-31T10:07:11.751" v="6065"/>
          <ac:graphicFrameMkLst>
            <pc:docMk/>
            <pc:sldMk cId="3478671746" sldId="841"/>
            <ac:graphicFrameMk id="5" creationId="{2437EBC9-98A9-A143-5C62-DF1B87ED3068}"/>
          </ac:graphicFrameMkLst>
        </pc:graphicFrameChg>
      </pc:sldChg>
      <pc:sldChg chg="addSp delSp modSp del mod">
        <pc:chgData name="Yoel Kortick" userId="167978f5-7f40-4909-85d5-d4149554ad4e" providerId="ADAL" clId="{6A0E4B6A-538A-4C08-A5AB-BE99783FC746}" dt="2024-08-01T06:16:33.284" v="11885" actId="47"/>
        <pc:sldMkLst>
          <pc:docMk/>
          <pc:sldMk cId="1431896330" sldId="842"/>
        </pc:sldMkLst>
        <pc:spChg chg="del">
          <ac:chgData name="Yoel Kortick" userId="167978f5-7f40-4909-85d5-d4149554ad4e" providerId="ADAL" clId="{6A0E4B6A-538A-4C08-A5AB-BE99783FC746}" dt="2024-07-31T10:10:44.645" v="6283" actId="478"/>
          <ac:spMkLst>
            <pc:docMk/>
            <pc:sldMk cId="1431896330" sldId="842"/>
            <ac:spMk id="4" creationId="{7607213B-A963-BD4C-C936-731C92C95FE4}"/>
          </ac:spMkLst>
        </pc:spChg>
        <pc:spChg chg="add del mod">
          <ac:chgData name="Yoel Kortick" userId="167978f5-7f40-4909-85d5-d4149554ad4e" providerId="ADAL" clId="{6A0E4B6A-538A-4C08-A5AB-BE99783FC746}" dt="2024-07-31T10:10:49.471" v="6287" actId="478"/>
          <ac:spMkLst>
            <pc:docMk/>
            <pc:sldMk cId="1431896330" sldId="842"/>
            <ac:spMk id="5" creationId="{9659636D-F904-BD1F-7511-34AEB2E9FE42}"/>
          </ac:spMkLst>
        </pc:spChg>
        <pc:spChg chg="del mod">
          <ac:chgData name="Yoel Kortick" userId="167978f5-7f40-4909-85d5-d4149554ad4e" providerId="ADAL" clId="{6A0E4B6A-538A-4C08-A5AB-BE99783FC746}" dt="2024-07-31T10:10:45.752" v="6285" actId="478"/>
          <ac:spMkLst>
            <pc:docMk/>
            <pc:sldMk cId="1431896330" sldId="842"/>
            <ac:spMk id="6" creationId="{D877B6DB-8FC1-711E-5470-45127EFAC6BA}"/>
          </ac:spMkLst>
        </pc:spChg>
        <pc:spChg chg="mod">
          <ac:chgData name="Yoel Kortick" userId="167978f5-7f40-4909-85d5-d4149554ad4e" providerId="ADAL" clId="{6A0E4B6A-538A-4C08-A5AB-BE99783FC746}" dt="2024-07-31T10:11:54.917" v="6342" actId="1036"/>
          <ac:spMkLst>
            <pc:docMk/>
            <pc:sldMk cId="1431896330" sldId="842"/>
            <ac:spMk id="7" creationId="{2CADB4BF-784E-7AB4-A997-0F7375129D60}"/>
          </ac:spMkLst>
        </pc:spChg>
        <pc:spChg chg="del">
          <ac:chgData name="Yoel Kortick" userId="167978f5-7f40-4909-85d5-d4149554ad4e" providerId="ADAL" clId="{6A0E4B6A-538A-4C08-A5AB-BE99783FC746}" dt="2024-07-31T09:56:52.580" v="5179" actId="478"/>
          <ac:spMkLst>
            <pc:docMk/>
            <pc:sldMk cId="1431896330" sldId="842"/>
            <ac:spMk id="8" creationId="{D7C73464-27C0-C901-E8AF-8B2E851808BE}"/>
          </ac:spMkLst>
        </pc:spChg>
        <pc:spChg chg="mod">
          <ac:chgData name="Yoel Kortick" userId="167978f5-7f40-4909-85d5-d4149554ad4e" providerId="ADAL" clId="{6A0E4B6A-538A-4C08-A5AB-BE99783FC746}" dt="2024-07-31T10:46:40.695" v="7706"/>
          <ac:spMkLst>
            <pc:docMk/>
            <pc:sldMk cId="1431896330" sldId="842"/>
            <ac:spMk id="10" creationId="{4C5297D4-1A90-BA7E-1EA2-3486955EA032}"/>
          </ac:spMkLst>
        </pc:spChg>
        <pc:spChg chg="del">
          <ac:chgData name="Yoel Kortick" userId="167978f5-7f40-4909-85d5-d4149554ad4e" providerId="ADAL" clId="{6A0E4B6A-538A-4C08-A5AB-BE99783FC746}" dt="2024-07-31T10:10:47.751" v="6286" actId="478"/>
          <ac:spMkLst>
            <pc:docMk/>
            <pc:sldMk cId="1431896330" sldId="842"/>
            <ac:spMk id="11" creationId="{1ACE3884-5DD3-4F86-13C6-FF34F1D35C8C}"/>
          </ac:spMkLst>
        </pc:spChg>
        <pc:spChg chg="add mod">
          <ac:chgData name="Yoel Kortick" userId="167978f5-7f40-4909-85d5-d4149554ad4e" providerId="ADAL" clId="{6A0E4B6A-538A-4C08-A5AB-BE99783FC746}" dt="2024-07-31T10:11:54.917" v="6342" actId="1036"/>
          <ac:spMkLst>
            <pc:docMk/>
            <pc:sldMk cId="1431896330" sldId="842"/>
            <ac:spMk id="14" creationId="{722C7735-C63C-8E5F-349E-1F0DF7FB8C3D}"/>
          </ac:spMkLst>
        </pc:spChg>
        <pc:picChg chg="del">
          <ac:chgData name="Yoel Kortick" userId="167978f5-7f40-4909-85d5-d4149554ad4e" providerId="ADAL" clId="{6A0E4B6A-538A-4C08-A5AB-BE99783FC746}" dt="2024-07-31T10:10:43.790" v="6282" actId="478"/>
          <ac:picMkLst>
            <pc:docMk/>
            <pc:sldMk cId="1431896330" sldId="842"/>
            <ac:picMk id="3" creationId="{C2E521A2-690C-2B5D-40A6-E09F884DFC81}"/>
          </ac:picMkLst>
        </pc:picChg>
        <pc:picChg chg="add mod ord">
          <ac:chgData name="Yoel Kortick" userId="167978f5-7f40-4909-85d5-d4149554ad4e" providerId="ADAL" clId="{6A0E4B6A-538A-4C08-A5AB-BE99783FC746}" dt="2024-07-31T10:11:54.917" v="6342" actId="1036"/>
          <ac:picMkLst>
            <pc:docMk/>
            <pc:sldMk cId="1431896330" sldId="842"/>
            <ac:picMk id="12" creationId="{85DD82A2-D1AB-2223-ABA3-6B345EF0A987}"/>
          </ac:picMkLst>
        </pc:picChg>
        <pc:cxnChg chg="add mod">
          <ac:chgData name="Yoel Kortick" userId="167978f5-7f40-4909-85d5-d4149554ad4e" providerId="ADAL" clId="{6A0E4B6A-538A-4C08-A5AB-BE99783FC746}" dt="2024-07-31T10:11:54.917" v="6342" actId="1036"/>
          <ac:cxnSpMkLst>
            <pc:docMk/>
            <pc:sldMk cId="1431896330" sldId="842"/>
            <ac:cxnSpMk id="13" creationId="{8FA5F7F2-9AE0-FA9C-CAA3-D5FE01EBAB20}"/>
          </ac:cxnSpMkLst>
        </pc:cxnChg>
      </pc:sldChg>
      <pc:sldChg chg="addSp delSp modSp del mod">
        <pc:chgData name="Yoel Kortick" userId="167978f5-7f40-4909-85d5-d4149554ad4e" providerId="ADAL" clId="{6A0E4B6A-538A-4C08-A5AB-BE99783FC746}" dt="2024-08-01T06:16:33.284" v="11885" actId="47"/>
        <pc:sldMkLst>
          <pc:docMk/>
          <pc:sldMk cId="726856167" sldId="844"/>
        </pc:sldMkLst>
        <pc:spChg chg="mod">
          <ac:chgData name="Yoel Kortick" userId="167978f5-7f40-4909-85d5-d4149554ad4e" providerId="ADAL" clId="{6A0E4B6A-538A-4C08-A5AB-BE99783FC746}" dt="2024-07-31T10:13:24.742" v="6419" actId="14100"/>
          <ac:spMkLst>
            <pc:docMk/>
            <pc:sldMk cId="726856167" sldId="844"/>
            <ac:spMk id="4" creationId="{7607213B-A963-BD4C-C936-731C92C95FE4}"/>
          </ac:spMkLst>
        </pc:spChg>
        <pc:spChg chg="del">
          <ac:chgData name="Yoel Kortick" userId="167978f5-7f40-4909-85d5-d4149554ad4e" providerId="ADAL" clId="{6A0E4B6A-538A-4C08-A5AB-BE99783FC746}" dt="2024-07-31T09:56:54.384" v="5180" actId="478"/>
          <ac:spMkLst>
            <pc:docMk/>
            <pc:sldMk cId="726856167" sldId="844"/>
            <ac:spMk id="6" creationId="{49DDD0D6-E641-971B-8890-BFCA11371A99}"/>
          </ac:spMkLst>
        </pc:spChg>
        <pc:spChg chg="add mod">
          <ac:chgData name="Yoel Kortick" userId="167978f5-7f40-4909-85d5-d4149554ad4e" providerId="ADAL" clId="{6A0E4B6A-538A-4C08-A5AB-BE99783FC746}" dt="2024-07-31T10:13:30.491" v="6421" actId="14100"/>
          <ac:spMkLst>
            <pc:docMk/>
            <pc:sldMk cId="726856167" sldId="844"/>
            <ac:spMk id="6" creationId="{A7A4BCCE-0E52-B789-6DB7-F06E85B3EFBE}"/>
          </ac:spMkLst>
        </pc:spChg>
        <pc:spChg chg="del">
          <ac:chgData name="Yoel Kortick" userId="167978f5-7f40-4909-85d5-d4149554ad4e" providerId="ADAL" clId="{6A0E4B6A-538A-4C08-A5AB-BE99783FC746}" dt="2024-07-31T10:12:51.285" v="6346" actId="478"/>
          <ac:spMkLst>
            <pc:docMk/>
            <pc:sldMk cId="726856167" sldId="844"/>
            <ac:spMk id="7" creationId="{05DAA74D-9DA1-9084-B643-8374CDC50DFB}"/>
          </ac:spMkLst>
        </pc:spChg>
        <pc:spChg chg="del">
          <ac:chgData name="Yoel Kortick" userId="167978f5-7f40-4909-85d5-d4149554ad4e" providerId="ADAL" clId="{6A0E4B6A-538A-4C08-A5AB-BE99783FC746}" dt="2024-07-31T10:12:49.448" v="6344" actId="478"/>
          <ac:spMkLst>
            <pc:docMk/>
            <pc:sldMk cId="726856167" sldId="844"/>
            <ac:spMk id="8" creationId="{825B9363-32D7-BF76-9F72-9432760B3F32}"/>
          </ac:spMkLst>
        </pc:spChg>
        <pc:spChg chg="mod">
          <ac:chgData name="Yoel Kortick" userId="167978f5-7f40-4909-85d5-d4149554ad4e" providerId="ADAL" clId="{6A0E4B6A-538A-4C08-A5AB-BE99783FC746}" dt="2024-07-31T10:46:40.695" v="7706"/>
          <ac:spMkLst>
            <pc:docMk/>
            <pc:sldMk cId="726856167" sldId="844"/>
            <ac:spMk id="10" creationId="{4C5297D4-1A90-BA7E-1EA2-3486955EA032}"/>
          </ac:spMkLst>
        </pc:spChg>
        <pc:spChg chg="mod">
          <ac:chgData name="Yoel Kortick" userId="167978f5-7f40-4909-85d5-d4149554ad4e" providerId="ADAL" clId="{6A0E4B6A-538A-4C08-A5AB-BE99783FC746}" dt="2024-07-31T10:15:10.005" v="6486" actId="313"/>
          <ac:spMkLst>
            <pc:docMk/>
            <pc:sldMk cId="726856167" sldId="844"/>
            <ac:spMk id="11" creationId="{1ACE3884-5DD3-4F86-13C6-FF34F1D35C8C}"/>
          </ac:spMkLst>
        </pc:spChg>
        <pc:spChg chg="add mod">
          <ac:chgData name="Yoel Kortick" userId="167978f5-7f40-4909-85d5-d4149554ad4e" providerId="ADAL" clId="{6A0E4B6A-538A-4C08-A5AB-BE99783FC746}" dt="2024-07-31T10:15:18.899" v="6497" actId="20577"/>
          <ac:spMkLst>
            <pc:docMk/>
            <pc:sldMk cId="726856167" sldId="844"/>
            <ac:spMk id="13" creationId="{FA2EEF1E-9E12-F5C7-ED04-61EA4BA1678C}"/>
          </ac:spMkLst>
        </pc:spChg>
        <pc:picChg chg="del">
          <ac:chgData name="Yoel Kortick" userId="167978f5-7f40-4909-85d5-d4149554ad4e" providerId="ADAL" clId="{6A0E4B6A-538A-4C08-A5AB-BE99783FC746}" dt="2024-07-31T10:12:48.276" v="6343" actId="478"/>
          <ac:picMkLst>
            <pc:docMk/>
            <pc:sldMk cId="726856167" sldId="844"/>
            <ac:picMk id="3" creationId="{3A00BC01-8FDC-BC4A-D760-EE2129921A08}"/>
          </ac:picMkLst>
        </pc:picChg>
        <pc:picChg chg="add mod ord">
          <ac:chgData name="Yoel Kortick" userId="167978f5-7f40-4909-85d5-d4149554ad4e" providerId="ADAL" clId="{6A0E4B6A-538A-4C08-A5AB-BE99783FC746}" dt="2024-07-31T10:13:35.037" v="6422" actId="208"/>
          <ac:picMkLst>
            <pc:docMk/>
            <pc:sldMk cId="726856167" sldId="844"/>
            <ac:picMk id="5" creationId="{A101987B-EB94-AFAA-63C1-9A022FAF1EC7}"/>
          </ac:picMkLst>
        </pc:picChg>
        <pc:cxnChg chg="del">
          <ac:chgData name="Yoel Kortick" userId="167978f5-7f40-4909-85d5-d4149554ad4e" providerId="ADAL" clId="{6A0E4B6A-538A-4C08-A5AB-BE99783FC746}" dt="2024-07-31T10:12:50.382" v="6345" actId="478"/>
          <ac:cxnSpMkLst>
            <pc:docMk/>
            <pc:sldMk cId="726856167" sldId="844"/>
            <ac:cxnSpMk id="12" creationId="{D469FE58-12A5-522B-BCD9-1BBCCAF03DB7}"/>
          </ac:cxnSpMkLst>
        </pc:cxnChg>
        <pc:cxnChg chg="add">
          <ac:chgData name="Yoel Kortick" userId="167978f5-7f40-4909-85d5-d4149554ad4e" providerId="ADAL" clId="{6A0E4B6A-538A-4C08-A5AB-BE99783FC746}" dt="2024-07-31T10:15:03.957" v="6485" actId="11529"/>
          <ac:cxnSpMkLst>
            <pc:docMk/>
            <pc:sldMk cId="726856167" sldId="844"/>
            <ac:cxnSpMk id="15" creationId="{167BD721-CA96-2F6D-1705-6903775EAD4E}"/>
          </ac:cxnSpMkLst>
        </pc:cxnChg>
      </pc:sldChg>
      <pc:sldChg chg="addSp delSp modSp del mod">
        <pc:chgData name="Yoel Kortick" userId="167978f5-7f40-4909-85d5-d4149554ad4e" providerId="ADAL" clId="{6A0E4B6A-538A-4C08-A5AB-BE99783FC746}" dt="2024-08-01T06:16:33.284" v="11885" actId="47"/>
        <pc:sldMkLst>
          <pc:docMk/>
          <pc:sldMk cId="263356109" sldId="845"/>
        </pc:sldMkLst>
        <pc:spChg chg="del">
          <ac:chgData name="Yoel Kortick" userId="167978f5-7f40-4909-85d5-d4149554ad4e" providerId="ADAL" clId="{6A0E4B6A-538A-4C08-A5AB-BE99783FC746}" dt="2024-07-31T09:56:55.249" v="5181" actId="478"/>
          <ac:spMkLst>
            <pc:docMk/>
            <pc:sldMk cId="263356109" sldId="845"/>
            <ac:spMk id="2" creationId="{16E6CBC5-6F06-1261-31AD-B08B01B9DC49}"/>
          </ac:spMkLst>
        </pc:spChg>
        <pc:spChg chg="del mod">
          <ac:chgData name="Yoel Kortick" userId="167978f5-7f40-4909-85d5-d4149554ad4e" providerId="ADAL" clId="{6A0E4B6A-538A-4C08-A5AB-BE99783FC746}" dt="2024-07-31T10:30:12.235" v="6765" actId="478"/>
          <ac:spMkLst>
            <pc:docMk/>
            <pc:sldMk cId="263356109" sldId="845"/>
            <ac:spMk id="3" creationId="{1C9AB11E-4E9B-015A-47C9-3AB575D6B55B}"/>
          </ac:spMkLst>
        </pc:spChg>
        <pc:spChg chg="add del">
          <ac:chgData name="Yoel Kortick" userId="167978f5-7f40-4909-85d5-d4149554ad4e" providerId="ADAL" clId="{6A0E4B6A-538A-4C08-A5AB-BE99783FC746}" dt="2024-07-31T10:30:14.411" v="6767" actId="22"/>
          <ac:spMkLst>
            <pc:docMk/>
            <pc:sldMk cId="263356109" sldId="845"/>
            <ac:spMk id="4" creationId="{3C661C59-9CB9-603F-40D0-734AF1FE8C06}"/>
          </ac:spMkLst>
        </pc:spChg>
        <pc:spChg chg="add">
          <ac:chgData name="Yoel Kortick" userId="167978f5-7f40-4909-85d5-d4149554ad4e" providerId="ADAL" clId="{6A0E4B6A-538A-4C08-A5AB-BE99783FC746}" dt="2024-07-31T10:31:22.026" v="6799" actId="11529"/>
          <ac:spMkLst>
            <pc:docMk/>
            <pc:sldMk cId="263356109" sldId="845"/>
            <ac:spMk id="7" creationId="{A27A6C7C-B155-B2C9-BE94-EB138DA09032}"/>
          </ac:spMkLst>
        </pc:spChg>
        <pc:spChg chg="add mod">
          <ac:chgData name="Yoel Kortick" userId="167978f5-7f40-4909-85d5-d4149554ad4e" providerId="ADAL" clId="{6A0E4B6A-538A-4C08-A5AB-BE99783FC746}" dt="2024-07-31T10:31:26.881" v="6805" actId="1035"/>
          <ac:spMkLst>
            <pc:docMk/>
            <pc:sldMk cId="263356109" sldId="845"/>
            <ac:spMk id="8" creationId="{C8B463B0-D4F3-CDA0-D093-19A4CCC5E69D}"/>
          </ac:spMkLst>
        </pc:spChg>
        <pc:spChg chg="mod">
          <ac:chgData name="Yoel Kortick" userId="167978f5-7f40-4909-85d5-d4149554ad4e" providerId="ADAL" clId="{6A0E4B6A-538A-4C08-A5AB-BE99783FC746}" dt="2024-07-31T10:46:40.695" v="7706"/>
          <ac:spMkLst>
            <pc:docMk/>
            <pc:sldMk cId="263356109" sldId="845"/>
            <ac:spMk id="10" creationId="{4C5297D4-1A90-BA7E-1EA2-3486955EA032}"/>
          </ac:spMkLst>
        </pc:spChg>
        <pc:spChg chg="mod">
          <ac:chgData name="Yoel Kortick" userId="167978f5-7f40-4909-85d5-d4149554ad4e" providerId="ADAL" clId="{6A0E4B6A-538A-4C08-A5AB-BE99783FC746}" dt="2024-07-31T10:31:52.694" v="6810" actId="1076"/>
          <ac:spMkLst>
            <pc:docMk/>
            <pc:sldMk cId="263356109" sldId="845"/>
            <ac:spMk id="11" creationId="{1ACE3884-5DD3-4F86-13C6-FF34F1D35C8C}"/>
          </ac:spMkLst>
        </pc:spChg>
        <pc:spChg chg="add mod">
          <ac:chgData name="Yoel Kortick" userId="167978f5-7f40-4909-85d5-d4149554ad4e" providerId="ADAL" clId="{6A0E4B6A-538A-4C08-A5AB-BE99783FC746}" dt="2024-07-31T10:55:29.467" v="7971" actId="14100"/>
          <ac:spMkLst>
            <pc:docMk/>
            <pc:sldMk cId="263356109" sldId="845"/>
            <ac:spMk id="12" creationId="{C6D7BC80-4889-D1FA-39F4-B13FEB154817}"/>
          </ac:spMkLst>
        </pc:spChg>
        <pc:spChg chg="add">
          <ac:chgData name="Yoel Kortick" userId="167978f5-7f40-4909-85d5-d4149554ad4e" providerId="ADAL" clId="{6A0E4B6A-538A-4C08-A5AB-BE99783FC746}" dt="2024-07-31T10:33:50.137" v="6930" actId="11529"/>
          <ac:spMkLst>
            <pc:docMk/>
            <pc:sldMk cId="263356109" sldId="845"/>
            <ac:spMk id="13" creationId="{00A9D63F-821C-E057-EB50-4421CD93F0FF}"/>
          </ac:spMkLst>
        </pc:spChg>
        <pc:spChg chg="add">
          <ac:chgData name="Yoel Kortick" userId="167978f5-7f40-4909-85d5-d4149554ad4e" providerId="ADAL" clId="{6A0E4B6A-538A-4C08-A5AB-BE99783FC746}" dt="2024-07-31T10:33:55.368" v="6931" actId="11529"/>
          <ac:spMkLst>
            <pc:docMk/>
            <pc:sldMk cId="263356109" sldId="845"/>
            <ac:spMk id="14" creationId="{045014B0-0ACA-8BEA-8830-93539922263A}"/>
          </ac:spMkLst>
        </pc:spChg>
        <pc:picChg chg="add mod ord">
          <ac:chgData name="Yoel Kortick" userId="167978f5-7f40-4909-85d5-d4149554ad4e" providerId="ADAL" clId="{6A0E4B6A-538A-4C08-A5AB-BE99783FC746}" dt="2024-07-31T10:31:33.741" v="6806" actId="208"/>
          <ac:picMkLst>
            <pc:docMk/>
            <pc:sldMk cId="263356109" sldId="845"/>
            <ac:picMk id="6" creationId="{552E5942-AF93-5886-3E7B-05B3B6A68C5B}"/>
          </ac:picMkLst>
        </pc:picChg>
      </pc:sldChg>
      <pc:sldChg chg="delSp modSp del mod">
        <pc:chgData name="Yoel Kortick" userId="167978f5-7f40-4909-85d5-d4149554ad4e" providerId="ADAL" clId="{6A0E4B6A-538A-4C08-A5AB-BE99783FC746}" dt="2024-08-01T06:16:33.284" v="11885" actId="47"/>
        <pc:sldMkLst>
          <pc:docMk/>
          <pc:sldMk cId="3244784205" sldId="846"/>
        </pc:sldMkLst>
        <pc:spChg chg="del">
          <ac:chgData name="Yoel Kortick" userId="167978f5-7f40-4909-85d5-d4149554ad4e" providerId="ADAL" clId="{6A0E4B6A-538A-4C08-A5AB-BE99783FC746}" dt="2024-07-31T10:34:02.489" v="6935" actId="478"/>
          <ac:spMkLst>
            <pc:docMk/>
            <pc:sldMk cId="3244784205" sldId="846"/>
            <ac:spMk id="4" creationId="{7607213B-A963-BD4C-C936-731C92C95FE4}"/>
          </ac:spMkLst>
        </pc:spChg>
        <pc:spChg chg="del">
          <ac:chgData name="Yoel Kortick" userId="167978f5-7f40-4909-85d5-d4149554ad4e" providerId="ADAL" clId="{6A0E4B6A-538A-4C08-A5AB-BE99783FC746}" dt="2024-07-31T10:34:01.637" v="6934" actId="478"/>
          <ac:spMkLst>
            <pc:docMk/>
            <pc:sldMk cId="3244784205" sldId="846"/>
            <ac:spMk id="6" creationId="{D877B6DB-8FC1-711E-5470-45127EFAC6BA}"/>
          </ac:spMkLst>
        </pc:spChg>
        <pc:spChg chg="del">
          <ac:chgData name="Yoel Kortick" userId="167978f5-7f40-4909-85d5-d4149554ad4e" providerId="ADAL" clId="{6A0E4B6A-538A-4C08-A5AB-BE99783FC746}" dt="2024-07-31T10:34:03.486" v="6936" actId="478"/>
          <ac:spMkLst>
            <pc:docMk/>
            <pc:sldMk cId="3244784205" sldId="846"/>
            <ac:spMk id="7" creationId="{2CADB4BF-784E-7AB4-A997-0F7375129D60}"/>
          </ac:spMkLst>
        </pc:spChg>
        <pc:spChg chg="del">
          <ac:chgData name="Yoel Kortick" userId="167978f5-7f40-4909-85d5-d4149554ad4e" providerId="ADAL" clId="{6A0E4B6A-538A-4C08-A5AB-BE99783FC746}" dt="2024-07-31T09:56:56.224" v="5182" actId="478"/>
          <ac:spMkLst>
            <pc:docMk/>
            <pc:sldMk cId="3244784205" sldId="846"/>
            <ac:spMk id="8" creationId="{D7C73464-27C0-C901-E8AF-8B2E851808BE}"/>
          </ac:spMkLst>
        </pc:spChg>
        <pc:spChg chg="mod">
          <ac:chgData name="Yoel Kortick" userId="167978f5-7f40-4909-85d5-d4149554ad4e" providerId="ADAL" clId="{6A0E4B6A-538A-4C08-A5AB-BE99783FC746}" dt="2024-07-31T10:46:40.695" v="7706"/>
          <ac:spMkLst>
            <pc:docMk/>
            <pc:sldMk cId="3244784205" sldId="846"/>
            <ac:spMk id="10" creationId="{4C5297D4-1A90-BA7E-1EA2-3486955EA032}"/>
          </ac:spMkLst>
        </pc:spChg>
        <pc:spChg chg="mod">
          <ac:chgData name="Yoel Kortick" userId="167978f5-7f40-4909-85d5-d4149554ad4e" providerId="ADAL" clId="{6A0E4B6A-538A-4C08-A5AB-BE99783FC746}" dt="2024-07-31T10:56:10.104" v="8028" actId="20577"/>
          <ac:spMkLst>
            <pc:docMk/>
            <pc:sldMk cId="3244784205" sldId="846"/>
            <ac:spMk id="11" creationId="{1ACE3884-5DD3-4F86-13C6-FF34F1D35C8C}"/>
          </ac:spMkLst>
        </pc:spChg>
        <pc:picChg chg="del mod">
          <ac:chgData name="Yoel Kortick" userId="167978f5-7f40-4909-85d5-d4149554ad4e" providerId="ADAL" clId="{6A0E4B6A-538A-4C08-A5AB-BE99783FC746}" dt="2024-07-31T10:33:58.981" v="6933" actId="478"/>
          <ac:picMkLst>
            <pc:docMk/>
            <pc:sldMk cId="3244784205" sldId="846"/>
            <ac:picMk id="3" creationId="{C2E521A2-690C-2B5D-40A6-E09F884DFC81}"/>
          </ac:picMkLst>
        </pc:picChg>
      </pc:sldChg>
      <pc:sldChg chg="delSp modSp del mod">
        <pc:chgData name="Yoel Kortick" userId="167978f5-7f40-4909-85d5-d4149554ad4e" providerId="ADAL" clId="{6A0E4B6A-538A-4C08-A5AB-BE99783FC746}" dt="2024-07-31T10:35:36.525" v="7235" actId="47"/>
        <pc:sldMkLst>
          <pc:docMk/>
          <pc:sldMk cId="3318226618" sldId="847"/>
        </pc:sldMkLst>
        <pc:spChg chg="del">
          <ac:chgData name="Yoel Kortick" userId="167978f5-7f40-4909-85d5-d4149554ad4e" providerId="ADAL" clId="{6A0E4B6A-538A-4C08-A5AB-BE99783FC746}" dt="2024-07-31T09:56:57.744" v="5183" actId="478"/>
          <ac:spMkLst>
            <pc:docMk/>
            <pc:sldMk cId="3318226618" sldId="847"/>
            <ac:spMk id="6" creationId="{49DDD0D6-E641-971B-8890-BFCA11371A99}"/>
          </ac:spMkLst>
        </pc:spChg>
        <pc:spChg chg="mod">
          <ac:chgData name="Yoel Kortick" userId="167978f5-7f40-4909-85d5-d4149554ad4e" providerId="ADAL" clId="{6A0E4B6A-538A-4C08-A5AB-BE99783FC746}" dt="2024-07-31T07:05:46.706" v="4221"/>
          <ac:spMkLst>
            <pc:docMk/>
            <pc:sldMk cId="3318226618" sldId="847"/>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587188745" sldId="848"/>
        </pc:sldMkLst>
        <pc:spChg chg="del">
          <ac:chgData name="Yoel Kortick" userId="167978f5-7f40-4909-85d5-d4149554ad4e" providerId="ADAL" clId="{6A0E4B6A-538A-4C08-A5AB-BE99783FC746}" dt="2024-07-31T09:56:58.630" v="5184" actId="478"/>
          <ac:spMkLst>
            <pc:docMk/>
            <pc:sldMk cId="1587188745" sldId="848"/>
            <ac:spMk id="2" creationId="{16E6CBC5-6F06-1261-31AD-B08B01B9DC49}"/>
          </ac:spMkLst>
        </pc:spChg>
        <pc:spChg chg="mod">
          <ac:chgData name="Yoel Kortick" userId="167978f5-7f40-4909-85d5-d4149554ad4e" providerId="ADAL" clId="{6A0E4B6A-538A-4C08-A5AB-BE99783FC746}" dt="2024-07-31T07:05:46.706" v="4221"/>
          <ac:spMkLst>
            <pc:docMk/>
            <pc:sldMk cId="1587188745" sldId="848"/>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287077075" sldId="849"/>
        </pc:sldMkLst>
        <pc:spChg chg="del">
          <ac:chgData name="Yoel Kortick" userId="167978f5-7f40-4909-85d5-d4149554ad4e" providerId="ADAL" clId="{6A0E4B6A-538A-4C08-A5AB-BE99783FC746}" dt="2024-07-31T09:56:59.631" v="5185" actId="478"/>
          <ac:spMkLst>
            <pc:docMk/>
            <pc:sldMk cId="2287077075" sldId="849"/>
            <ac:spMk id="8" creationId="{D7C73464-27C0-C901-E8AF-8B2E851808BE}"/>
          </ac:spMkLst>
        </pc:spChg>
        <pc:spChg chg="mod">
          <ac:chgData name="Yoel Kortick" userId="167978f5-7f40-4909-85d5-d4149554ad4e" providerId="ADAL" clId="{6A0E4B6A-538A-4C08-A5AB-BE99783FC746}" dt="2024-07-31T07:05:46.706" v="4221"/>
          <ac:spMkLst>
            <pc:docMk/>
            <pc:sldMk cId="2287077075" sldId="849"/>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64071988" sldId="850"/>
        </pc:sldMkLst>
        <pc:spChg chg="del">
          <ac:chgData name="Yoel Kortick" userId="167978f5-7f40-4909-85d5-d4149554ad4e" providerId="ADAL" clId="{6A0E4B6A-538A-4C08-A5AB-BE99783FC746}" dt="2024-07-31T09:57:00.882" v="5186" actId="478"/>
          <ac:spMkLst>
            <pc:docMk/>
            <pc:sldMk cId="2064071988" sldId="850"/>
            <ac:spMk id="6" creationId="{49DDD0D6-E641-971B-8890-BFCA11371A99}"/>
          </ac:spMkLst>
        </pc:spChg>
        <pc:spChg chg="mod">
          <ac:chgData name="Yoel Kortick" userId="167978f5-7f40-4909-85d5-d4149554ad4e" providerId="ADAL" clId="{6A0E4B6A-538A-4C08-A5AB-BE99783FC746}" dt="2024-07-31T07:05:46.706" v="4221"/>
          <ac:spMkLst>
            <pc:docMk/>
            <pc:sldMk cId="2064071988" sldId="850"/>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551062355" sldId="851"/>
        </pc:sldMkLst>
        <pc:spChg chg="del">
          <ac:chgData name="Yoel Kortick" userId="167978f5-7f40-4909-85d5-d4149554ad4e" providerId="ADAL" clId="{6A0E4B6A-538A-4C08-A5AB-BE99783FC746}" dt="2024-07-31T09:57:01.900" v="5187" actId="478"/>
          <ac:spMkLst>
            <pc:docMk/>
            <pc:sldMk cId="551062355" sldId="851"/>
            <ac:spMk id="2" creationId="{16E6CBC5-6F06-1261-31AD-B08B01B9DC49}"/>
          </ac:spMkLst>
        </pc:spChg>
        <pc:spChg chg="mod">
          <ac:chgData name="Yoel Kortick" userId="167978f5-7f40-4909-85d5-d4149554ad4e" providerId="ADAL" clId="{6A0E4B6A-538A-4C08-A5AB-BE99783FC746}" dt="2024-07-31T07:05:46.706" v="4221"/>
          <ac:spMkLst>
            <pc:docMk/>
            <pc:sldMk cId="551062355" sldId="851"/>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458644488" sldId="852"/>
        </pc:sldMkLst>
        <pc:spChg chg="del">
          <ac:chgData name="Yoel Kortick" userId="167978f5-7f40-4909-85d5-d4149554ad4e" providerId="ADAL" clId="{6A0E4B6A-538A-4C08-A5AB-BE99783FC746}" dt="2024-07-31T09:57:02.872" v="5188" actId="478"/>
          <ac:spMkLst>
            <pc:docMk/>
            <pc:sldMk cId="3458644488" sldId="852"/>
            <ac:spMk id="8" creationId="{D7C73464-27C0-C901-E8AF-8B2E851808BE}"/>
          </ac:spMkLst>
        </pc:spChg>
        <pc:spChg chg="mod">
          <ac:chgData name="Yoel Kortick" userId="167978f5-7f40-4909-85d5-d4149554ad4e" providerId="ADAL" clId="{6A0E4B6A-538A-4C08-A5AB-BE99783FC746}" dt="2024-07-31T07:05:46.706" v="4221"/>
          <ac:spMkLst>
            <pc:docMk/>
            <pc:sldMk cId="3458644488" sldId="852"/>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0536909" sldId="853"/>
        </pc:sldMkLst>
        <pc:spChg chg="del">
          <ac:chgData name="Yoel Kortick" userId="167978f5-7f40-4909-85d5-d4149554ad4e" providerId="ADAL" clId="{6A0E4B6A-538A-4C08-A5AB-BE99783FC746}" dt="2024-07-31T09:57:03.790" v="5189" actId="478"/>
          <ac:spMkLst>
            <pc:docMk/>
            <pc:sldMk cId="200536909" sldId="853"/>
            <ac:spMk id="6" creationId="{49DDD0D6-E641-971B-8890-BFCA11371A99}"/>
          </ac:spMkLst>
        </pc:spChg>
        <pc:spChg chg="mod">
          <ac:chgData name="Yoel Kortick" userId="167978f5-7f40-4909-85d5-d4149554ad4e" providerId="ADAL" clId="{6A0E4B6A-538A-4C08-A5AB-BE99783FC746}" dt="2024-07-31T07:05:46.706" v="4221"/>
          <ac:spMkLst>
            <pc:docMk/>
            <pc:sldMk cId="200536909" sldId="853"/>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718108024" sldId="854"/>
        </pc:sldMkLst>
        <pc:spChg chg="del">
          <ac:chgData name="Yoel Kortick" userId="167978f5-7f40-4909-85d5-d4149554ad4e" providerId="ADAL" clId="{6A0E4B6A-538A-4C08-A5AB-BE99783FC746}" dt="2024-07-31T09:57:04.807" v="5190" actId="478"/>
          <ac:spMkLst>
            <pc:docMk/>
            <pc:sldMk cId="718108024" sldId="854"/>
            <ac:spMk id="2" creationId="{16E6CBC5-6F06-1261-31AD-B08B01B9DC49}"/>
          </ac:spMkLst>
        </pc:spChg>
        <pc:spChg chg="mod">
          <ac:chgData name="Yoel Kortick" userId="167978f5-7f40-4909-85d5-d4149554ad4e" providerId="ADAL" clId="{6A0E4B6A-538A-4C08-A5AB-BE99783FC746}" dt="2024-07-31T07:05:46.706" v="4221"/>
          <ac:spMkLst>
            <pc:docMk/>
            <pc:sldMk cId="718108024" sldId="854"/>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880011267" sldId="855"/>
        </pc:sldMkLst>
        <pc:spChg chg="del">
          <ac:chgData name="Yoel Kortick" userId="167978f5-7f40-4909-85d5-d4149554ad4e" providerId="ADAL" clId="{6A0E4B6A-538A-4C08-A5AB-BE99783FC746}" dt="2024-07-31T09:57:05.742" v="5191" actId="478"/>
          <ac:spMkLst>
            <pc:docMk/>
            <pc:sldMk cId="880011267" sldId="855"/>
            <ac:spMk id="8" creationId="{D7C73464-27C0-C901-E8AF-8B2E851808BE}"/>
          </ac:spMkLst>
        </pc:spChg>
        <pc:spChg chg="mod">
          <ac:chgData name="Yoel Kortick" userId="167978f5-7f40-4909-85d5-d4149554ad4e" providerId="ADAL" clId="{6A0E4B6A-538A-4C08-A5AB-BE99783FC746}" dt="2024-07-31T07:05:46.706" v="4221"/>
          <ac:spMkLst>
            <pc:docMk/>
            <pc:sldMk cId="880011267" sldId="855"/>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754681516" sldId="856"/>
        </pc:sldMkLst>
        <pc:spChg chg="del">
          <ac:chgData name="Yoel Kortick" userId="167978f5-7f40-4909-85d5-d4149554ad4e" providerId="ADAL" clId="{6A0E4B6A-538A-4C08-A5AB-BE99783FC746}" dt="2024-07-31T09:57:06.665" v="5192" actId="478"/>
          <ac:spMkLst>
            <pc:docMk/>
            <pc:sldMk cId="3754681516" sldId="856"/>
            <ac:spMk id="6" creationId="{49DDD0D6-E641-971B-8890-BFCA11371A99}"/>
          </ac:spMkLst>
        </pc:spChg>
        <pc:spChg chg="mod">
          <ac:chgData name="Yoel Kortick" userId="167978f5-7f40-4909-85d5-d4149554ad4e" providerId="ADAL" clId="{6A0E4B6A-538A-4C08-A5AB-BE99783FC746}" dt="2024-07-31T07:05:46.706" v="4221"/>
          <ac:spMkLst>
            <pc:docMk/>
            <pc:sldMk cId="3754681516" sldId="856"/>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37209128" sldId="857"/>
        </pc:sldMkLst>
        <pc:spChg chg="del">
          <ac:chgData name="Yoel Kortick" userId="167978f5-7f40-4909-85d5-d4149554ad4e" providerId="ADAL" clId="{6A0E4B6A-538A-4C08-A5AB-BE99783FC746}" dt="2024-07-31T09:57:07.551" v="5193" actId="478"/>
          <ac:spMkLst>
            <pc:docMk/>
            <pc:sldMk cId="137209128" sldId="857"/>
            <ac:spMk id="2" creationId="{16E6CBC5-6F06-1261-31AD-B08B01B9DC49}"/>
          </ac:spMkLst>
        </pc:spChg>
        <pc:spChg chg="mod">
          <ac:chgData name="Yoel Kortick" userId="167978f5-7f40-4909-85d5-d4149554ad4e" providerId="ADAL" clId="{6A0E4B6A-538A-4C08-A5AB-BE99783FC746}" dt="2024-07-31T07:05:46.706" v="4221"/>
          <ac:spMkLst>
            <pc:docMk/>
            <pc:sldMk cId="137209128" sldId="857"/>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230061764" sldId="858"/>
        </pc:sldMkLst>
        <pc:spChg chg="del">
          <ac:chgData name="Yoel Kortick" userId="167978f5-7f40-4909-85d5-d4149554ad4e" providerId="ADAL" clId="{6A0E4B6A-538A-4C08-A5AB-BE99783FC746}" dt="2024-07-31T09:57:08.518" v="5194" actId="478"/>
          <ac:spMkLst>
            <pc:docMk/>
            <pc:sldMk cId="3230061764" sldId="858"/>
            <ac:spMk id="8" creationId="{D7C73464-27C0-C901-E8AF-8B2E851808BE}"/>
          </ac:spMkLst>
        </pc:spChg>
        <pc:spChg chg="mod">
          <ac:chgData name="Yoel Kortick" userId="167978f5-7f40-4909-85d5-d4149554ad4e" providerId="ADAL" clId="{6A0E4B6A-538A-4C08-A5AB-BE99783FC746}" dt="2024-07-31T07:05:46.706" v="4221"/>
          <ac:spMkLst>
            <pc:docMk/>
            <pc:sldMk cId="3230061764" sldId="858"/>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228132499" sldId="859"/>
        </pc:sldMkLst>
        <pc:spChg chg="del">
          <ac:chgData name="Yoel Kortick" userId="167978f5-7f40-4909-85d5-d4149554ad4e" providerId="ADAL" clId="{6A0E4B6A-538A-4C08-A5AB-BE99783FC746}" dt="2024-07-31T09:57:09.418" v="5195" actId="478"/>
          <ac:spMkLst>
            <pc:docMk/>
            <pc:sldMk cId="3228132499" sldId="859"/>
            <ac:spMk id="6" creationId="{49DDD0D6-E641-971B-8890-BFCA11371A99}"/>
          </ac:spMkLst>
        </pc:spChg>
        <pc:spChg chg="mod">
          <ac:chgData name="Yoel Kortick" userId="167978f5-7f40-4909-85d5-d4149554ad4e" providerId="ADAL" clId="{6A0E4B6A-538A-4C08-A5AB-BE99783FC746}" dt="2024-07-31T07:05:46.706" v="4221"/>
          <ac:spMkLst>
            <pc:docMk/>
            <pc:sldMk cId="3228132499" sldId="859"/>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961510153" sldId="860"/>
        </pc:sldMkLst>
        <pc:spChg chg="del">
          <ac:chgData name="Yoel Kortick" userId="167978f5-7f40-4909-85d5-d4149554ad4e" providerId="ADAL" clId="{6A0E4B6A-538A-4C08-A5AB-BE99783FC746}" dt="2024-07-31T09:57:11.191" v="5196" actId="478"/>
          <ac:spMkLst>
            <pc:docMk/>
            <pc:sldMk cId="961510153" sldId="860"/>
            <ac:spMk id="2" creationId="{16E6CBC5-6F06-1261-31AD-B08B01B9DC49}"/>
          </ac:spMkLst>
        </pc:spChg>
        <pc:spChg chg="mod">
          <ac:chgData name="Yoel Kortick" userId="167978f5-7f40-4909-85d5-d4149554ad4e" providerId="ADAL" clId="{6A0E4B6A-538A-4C08-A5AB-BE99783FC746}" dt="2024-07-31T07:05:46.706" v="4221"/>
          <ac:spMkLst>
            <pc:docMk/>
            <pc:sldMk cId="961510153" sldId="860"/>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955894540" sldId="861"/>
        </pc:sldMkLst>
        <pc:spChg chg="del">
          <ac:chgData name="Yoel Kortick" userId="167978f5-7f40-4909-85d5-d4149554ad4e" providerId="ADAL" clId="{6A0E4B6A-538A-4C08-A5AB-BE99783FC746}" dt="2024-07-31T09:57:12.178" v="5197" actId="478"/>
          <ac:spMkLst>
            <pc:docMk/>
            <pc:sldMk cId="955894540" sldId="861"/>
            <ac:spMk id="8" creationId="{D7C73464-27C0-C901-E8AF-8B2E851808BE}"/>
          </ac:spMkLst>
        </pc:spChg>
        <pc:spChg chg="mod">
          <ac:chgData name="Yoel Kortick" userId="167978f5-7f40-4909-85d5-d4149554ad4e" providerId="ADAL" clId="{6A0E4B6A-538A-4C08-A5AB-BE99783FC746}" dt="2024-07-31T07:05:46.706" v="4221"/>
          <ac:spMkLst>
            <pc:docMk/>
            <pc:sldMk cId="955894540" sldId="861"/>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923607506" sldId="862"/>
        </pc:sldMkLst>
        <pc:spChg chg="del">
          <ac:chgData name="Yoel Kortick" userId="167978f5-7f40-4909-85d5-d4149554ad4e" providerId="ADAL" clId="{6A0E4B6A-538A-4C08-A5AB-BE99783FC746}" dt="2024-07-31T09:57:13.197" v="5198" actId="478"/>
          <ac:spMkLst>
            <pc:docMk/>
            <pc:sldMk cId="1923607506" sldId="862"/>
            <ac:spMk id="8" creationId="{46CD0D5E-B084-F05D-4522-D1704426F5F1}"/>
          </ac:spMkLst>
        </pc:spChg>
        <pc:spChg chg="mod">
          <ac:chgData name="Yoel Kortick" userId="167978f5-7f40-4909-85d5-d4149554ad4e" providerId="ADAL" clId="{6A0E4B6A-538A-4C08-A5AB-BE99783FC746}" dt="2024-07-31T07:05:46.706" v="4221"/>
          <ac:spMkLst>
            <pc:docMk/>
            <pc:sldMk cId="1923607506" sldId="862"/>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35316015" sldId="863"/>
        </pc:sldMkLst>
        <pc:spChg chg="del">
          <ac:chgData name="Yoel Kortick" userId="167978f5-7f40-4909-85d5-d4149554ad4e" providerId="ADAL" clId="{6A0E4B6A-538A-4C08-A5AB-BE99783FC746}" dt="2024-07-31T09:57:14.230" v="5199" actId="478"/>
          <ac:spMkLst>
            <pc:docMk/>
            <pc:sldMk cId="2035316015" sldId="863"/>
            <ac:spMk id="6" creationId="{49DDD0D6-E641-971B-8890-BFCA11371A99}"/>
          </ac:spMkLst>
        </pc:spChg>
        <pc:spChg chg="mod">
          <ac:chgData name="Yoel Kortick" userId="167978f5-7f40-4909-85d5-d4149554ad4e" providerId="ADAL" clId="{6A0E4B6A-538A-4C08-A5AB-BE99783FC746}" dt="2024-07-31T07:05:46.706" v="4221"/>
          <ac:spMkLst>
            <pc:docMk/>
            <pc:sldMk cId="2035316015" sldId="863"/>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101871376" sldId="864"/>
        </pc:sldMkLst>
        <pc:spChg chg="del">
          <ac:chgData name="Yoel Kortick" userId="167978f5-7f40-4909-85d5-d4149554ad4e" providerId="ADAL" clId="{6A0E4B6A-538A-4C08-A5AB-BE99783FC746}" dt="2024-07-31T09:57:15.068" v="5200" actId="478"/>
          <ac:spMkLst>
            <pc:docMk/>
            <pc:sldMk cId="2101871376" sldId="864"/>
            <ac:spMk id="6" creationId="{23D72501-1C8D-D366-F34A-72E8676FA2BB}"/>
          </ac:spMkLst>
        </pc:spChg>
        <pc:spChg chg="mod">
          <ac:chgData name="Yoel Kortick" userId="167978f5-7f40-4909-85d5-d4149554ad4e" providerId="ADAL" clId="{6A0E4B6A-538A-4C08-A5AB-BE99783FC746}" dt="2024-07-31T07:05:46.706" v="4221"/>
          <ac:spMkLst>
            <pc:docMk/>
            <pc:sldMk cId="2101871376" sldId="864"/>
            <ac:spMk id="10" creationId="{4C5297D4-1A90-BA7E-1EA2-3486955EA032}"/>
          </ac:spMkLst>
        </pc:spChg>
      </pc:sldChg>
      <pc:sldChg chg="addSp delSp modSp mod">
        <pc:chgData name="Yoel Kortick" userId="167978f5-7f40-4909-85d5-d4149554ad4e" providerId="ADAL" clId="{6A0E4B6A-538A-4C08-A5AB-BE99783FC746}" dt="2024-08-01T05:06:25.225" v="9930"/>
        <pc:sldMkLst>
          <pc:docMk/>
          <pc:sldMk cId="2470152550" sldId="865"/>
        </pc:sldMkLst>
        <pc:spChg chg="del">
          <ac:chgData name="Yoel Kortick" userId="167978f5-7f40-4909-85d5-d4149554ad4e" providerId="ADAL" clId="{6A0E4B6A-538A-4C08-A5AB-BE99783FC746}" dt="2024-07-28T13:34:38.996" v="1085" actId="478"/>
          <ac:spMkLst>
            <pc:docMk/>
            <pc:sldMk cId="2470152550" sldId="865"/>
            <ac:spMk id="2" creationId="{E26C75CA-2ACA-3F82-8C6B-B93E00F40455}"/>
          </ac:spMkLst>
        </pc:spChg>
        <pc:spChg chg="mod">
          <ac:chgData name="Yoel Kortick" userId="167978f5-7f40-4909-85d5-d4149554ad4e" providerId="ADAL" clId="{6A0E4B6A-538A-4C08-A5AB-BE99783FC746}" dt="2024-08-01T04:33:04.676" v="8434"/>
          <ac:spMkLst>
            <pc:docMk/>
            <pc:sldMk cId="2470152550" sldId="865"/>
            <ac:spMk id="10" creationId="{4C5297D4-1A90-BA7E-1EA2-3486955EA032}"/>
          </ac:spMkLst>
        </pc:spChg>
        <pc:spChg chg="mod">
          <ac:chgData name="Yoel Kortick" userId="167978f5-7f40-4909-85d5-d4149554ad4e" providerId="ADAL" clId="{6A0E4B6A-538A-4C08-A5AB-BE99783FC746}" dt="2024-08-01T05:06:25.225" v="9930"/>
          <ac:spMkLst>
            <pc:docMk/>
            <pc:sldMk cId="2470152550" sldId="865"/>
            <ac:spMk id="11" creationId="{1ACE3884-5DD3-4F86-13C6-FF34F1D35C8C}"/>
          </ac:spMkLst>
        </pc:spChg>
        <pc:graphicFrameChg chg="add mod">
          <ac:chgData name="Yoel Kortick" userId="167978f5-7f40-4909-85d5-d4149554ad4e" providerId="ADAL" clId="{6A0E4B6A-538A-4C08-A5AB-BE99783FC746}" dt="2024-07-28T13:36:03.179" v="1225"/>
          <ac:graphicFrameMkLst>
            <pc:docMk/>
            <pc:sldMk cId="2470152550" sldId="865"/>
            <ac:graphicFrameMk id="4" creationId="{87EA94B7-A768-DA2A-A84F-C3B734C14D4E}"/>
          </ac:graphicFrameMkLst>
        </pc:graphicFrameChg>
        <pc:graphicFrameChg chg="add del mod modGraphic">
          <ac:chgData name="Yoel Kortick" userId="167978f5-7f40-4909-85d5-d4149554ad4e" providerId="ADAL" clId="{6A0E4B6A-538A-4C08-A5AB-BE99783FC746}" dt="2024-07-28T13:36:19.606" v="1229" actId="478"/>
          <ac:graphicFrameMkLst>
            <pc:docMk/>
            <pc:sldMk cId="2470152550" sldId="865"/>
            <ac:graphicFrameMk id="5" creationId="{35D74553-4B0A-D88D-1D8F-5E195FDD4A2C}"/>
          </ac:graphicFrameMkLst>
        </pc:graphicFrameChg>
        <pc:graphicFrameChg chg="add mod">
          <ac:chgData name="Yoel Kortick" userId="167978f5-7f40-4909-85d5-d4149554ad4e" providerId="ADAL" clId="{6A0E4B6A-538A-4C08-A5AB-BE99783FC746}" dt="2024-07-28T13:37:27.413" v="1240"/>
          <ac:graphicFrameMkLst>
            <pc:docMk/>
            <pc:sldMk cId="2470152550" sldId="865"/>
            <ac:graphicFrameMk id="6" creationId="{E5D729A8-9D09-BC85-F440-CEA7A85F3582}"/>
          </ac:graphicFrameMkLst>
        </pc:graphicFrameChg>
        <pc:picChg chg="del">
          <ac:chgData name="Yoel Kortick" userId="167978f5-7f40-4909-85d5-d4149554ad4e" providerId="ADAL" clId="{6A0E4B6A-538A-4C08-A5AB-BE99783FC746}" dt="2024-07-28T13:34:37.638" v="1084" actId="478"/>
          <ac:picMkLst>
            <pc:docMk/>
            <pc:sldMk cId="2470152550" sldId="865"/>
            <ac:picMk id="3" creationId="{CEB0672D-27CE-A1F7-B268-E08FE7025A58}"/>
          </ac:picMkLst>
        </pc:picChg>
      </pc:sldChg>
      <pc:sldChg chg="modSp del">
        <pc:chgData name="Yoel Kortick" userId="167978f5-7f40-4909-85d5-d4149554ad4e" providerId="ADAL" clId="{6A0E4B6A-538A-4C08-A5AB-BE99783FC746}" dt="2024-07-31T06:57:25.642" v="4106" actId="47"/>
        <pc:sldMkLst>
          <pc:docMk/>
          <pc:sldMk cId="3925604203" sldId="866"/>
        </pc:sldMkLst>
        <pc:spChg chg="mod">
          <ac:chgData name="Yoel Kortick" userId="167978f5-7f40-4909-85d5-d4149554ad4e" providerId="ADAL" clId="{6A0E4B6A-538A-4C08-A5AB-BE99783FC746}" dt="2024-07-28T14:28:30.773" v="2041"/>
          <ac:spMkLst>
            <pc:docMk/>
            <pc:sldMk cId="3925604203" sldId="866"/>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997723737" sldId="867"/>
        </pc:sldMkLst>
        <pc:spChg chg="mod">
          <ac:chgData name="Yoel Kortick" userId="167978f5-7f40-4909-85d5-d4149554ad4e" providerId="ADAL" clId="{6A0E4B6A-538A-4C08-A5AB-BE99783FC746}" dt="2024-07-28T14:28:30.773" v="2041"/>
          <ac:spMkLst>
            <pc:docMk/>
            <pc:sldMk cId="997723737" sldId="867"/>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767967639" sldId="868"/>
        </pc:sldMkLst>
        <pc:spChg chg="mod">
          <ac:chgData name="Yoel Kortick" userId="167978f5-7f40-4909-85d5-d4149554ad4e" providerId="ADAL" clId="{6A0E4B6A-538A-4C08-A5AB-BE99783FC746}" dt="2024-07-28T14:28:30.773" v="2041"/>
          <ac:spMkLst>
            <pc:docMk/>
            <pc:sldMk cId="2767967639" sldId="868"/>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796258114" sldId="869"/>
        </pc:sldMkLst>
        <pc:spChg chg="mod">
          <ac:chgData name="Yoel Kortick" userId="167978f5-7f40-4909-85d5-d4149554ad4e" providerId="ADAL" clId="{6A0E4B6A-538A-4C08-A5AB-BE99783FC746}" dt="2024-07-28T14:28:30.773" v="2041"/>
          <ac:spMkLst>
            <pc:docMk/>
            <pc:sldMk cId="796258114" sldId="869"/>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583574960" sldId="870"/>
        </pc:sldMkLst>
        <pc:spChg chg="mod">
          <ac:chgData name="Yoel Kortick" userId="167978f5-7f40-4909-85d5-d4149554ad4e" providerId="ADAL" clId="{6A0E4B6A-538A-4C08-A5AB-BE99783FC746}" dt="2024-07-28T14:28:30.773" v="2041"/>
          <ac:spMkLst>
            <pc:docMk/>
            <pc:sldMk cId="583574960" sldId="870"/>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739584296" sldId="871"/>
        </pc:sldMkLst>
        <pc:spChg chg="mod">
          <ac:chgData name="Yoel Kortick" userId="167978f5-7f40-4909-85d5-d4149554ad4e" providerId="ADAL" clId="{6A0E4B6A-538A-4C08-A5AB-BE99783FC746}" dt="2024-07-28T14:28:30.773" v="2041"/>
          <ac:spMkLst>
            <pc:docMk/>
            <pc:sldMk cId="3739584296" sldId="871"/>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722635618" sldId="872"/>
        </pc:sldMkLst>
        <pc:spChg chg="mod">
          <ac:chgData name="Yoel Kortick" userId="167978f5-7f40-4909-85d5-d4149554ad4e" providerId="ADAL" clId="{6A0E4B6A-538A-4C08-A5AB-BE99783FC746}" dt="2024-07-28T14:28:30.773" v="2041"/>
          <ac:spMkLst>
            <pc:docMk/>
            <pc:sldMk cId="3722635618" sldId="872"/>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41582025" sldId="873"/>
        </pc:sldMkLst>
        <pc:spChg chg="mod">
          <ac:chgData name="Yoel Kortick" userId="167978f5-7f40-4909-85d5-d4149554ad4e" providerId="ADAL" clId="{6A0E4B6A-538A-4C08-A5AB-BE99783FC746}" dt="2024-07-28T14:28:30.773" v="2041"/>
          <ac:spMkLst>
            <pc:docMk/>
            <pc:sldMk cId="441582025" sldId="873"/>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1653946103" sldId="874"/>
        </pc:sldMkLst>
        <pc:spChg chg="mod">
          <ac:chgData name="Yoel Kortick" userId="167978f5-7f40-4909-85d5-d4149554ad4e" providerId="ADAL" clId="{6A0E4B6A-538A-4C08-A5AB-BE99783FC746}" dt="2024-07-28T14:28:30.773" v="2041"/>
          <ac:spMkLst>
            <pc:docMk/>
            <pc:sldMk cId="1653946103" sldId="874"/>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4057651024" sldId="875"/>
        </pc:sldMkLst>
        <pc:spChg chg="mod">
          <ac:chgData name="Yoel Kortick" userId="167978f5-7f40-4909-85d5-d4149554ad4e" providerId="ADAL" clId="{6A0E4B6A-538A-4C08-A5AB-BE99783FC746}" dt="2024-07-31T07:05:46.706" v="4221"/>
          <ac:spMkLst>
            <pc:docMk/>
            <pc:sldMk cId="4057651024" sldId="875"/>
            <ac:spMk id="13" creationId="{F4F9CE6C-EB7E-DBFE-C77E-B97A93A03817}"/>
          </ac:spMkLst>
        </pc:spChg>
      </pc:sldChg>
      <pc:sldChg chg="modSp del">
        <pc:chgData name="Yoel Kortick" userId="167978f5-7f40-4909-85d5-d4149554ad4e" providerId="ADAL" clId="{6A0E4B6A-538A-4C08-A5AB-BE99783FC746}" dt="2024-07-31T10:35:36.525" v="7235" actId="47"/>
        <pc:sldMkLst>
          <pc:docMk/>
          <pc:sldMk cId="1773283059" sldId="876"/>
        </pc:sldMkLst>
        <pc:spChg chg="mod">
          <ac:chgData name="Yoel Kortick" userId="167978f5-7f40-4909-85d5-d4149554ad4e" providerId="ADAL" clId="{6A0E4B6A-538A-4C08-A5AB-BE99783FC746}" dt="2024-07-31T07:05:46.706" v="4221"/>
          <ac:spMkLst>
            <pc:docMk/>
            <pc:sldMk cId="1773283059" sldId="876"/>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015850134" sldId="877"/>
        </pc:sldMkLst>
        <pc:spChg chg="mod">
          <ac:chgData name="Yoel Kortick" userId="167978f5-7f40-4909-85d5-d4149554ad4e" providerId="ADAL" clId="{6A0E4B6A-538A-4C08-A5AB-BE99783FC746}" dt="2024-07-31T07:05:46.706" v="4221"/>
          <ac:spMkLst>
            <pc:docMk/>
            <pc:sldMk cId="3015850134" sldId="877"/>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4160933067" sldId="878"/>
        </pc:sldMkLst>
        <pc:spChg chg="mod">
          <ac:chgData name="Yoel Kortick" userId="167978f5-7f40-4909-85d5-d4149554ad4e" providerId="ADAL" clId="{6A0E4B6A-538A-4C08-A5AB-BE99783FC746}" dt="2024-07-31T07:05:46.706" v="4221"/>
          <ac:spMkLst>
            <pc:docMk/>
            <pc:sldMk cId="4160933067" sldId="878"/>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1460578844" sldId="879"/>
        </pc:sldMkLst>
        <pc:spChg chg="mod">
          <ac:chgData name="Yoel Kortick" userId="167978f5-7f40-4909-85d5-d4149554ad4e" providerId="ADAL" clId="{6A0E4B6A-538A-4C08-A5AB-BE99783FC746}" dt="2024-07-31T07:05:46.706" v="4221"/>
          <ac:spMkLst>
            <pc:docMk/>
            <pc:sldMk cId="1460578844" sldId="879"/>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681213784" sldId="880"/>
        </pc:sldMkLst>
        <pc:spChg chg="mod">
          <ac:chgData name="Yoel Kortick" userId="167978f5-7f40-4909-85d5-d4149554ad4e" providerId="ADAL" clId="{6A0E4B6A-538A-4C08-A5AB-BE99783FC746}" dt="2024-07-31T07:05:46.706" v="4221"/>
          <ac:spMkLst>
            <pc:docMk/>
            <pc:sldMk cId="3681213784" sldId="880"/>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780900372" sldId="883"/>
        </pc:sldMkLst>
        <pc:spChg chg="mod">
          <ac:chgData name="Yoel Kortick" userId="167978f5-7f40-4909-85d5-d4149554ad4e" providerId="ADAL" clId="{6A0E4B6A-538A-4C08-A5AB-BE99783FC746}" dt="2024-07-31T07:05:46.706" v="4221"/>
          <ac:spMkLst>
            <pc:docMk/>
            <pc:sldMk cId="3780900372" sldId="883"/>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566008943" sldId="884"/>
        </pc:sldMkLst>
        <pc:spChg chg="mod">
          <ac:chgData name="Yoel Kortick" userId="167978f5-7f40-4909-85d5-d4149554ad4e" providerId="ADAL" clId="{6A0E4B6A-538A-4C08-A5AB-BE99783FC746}" dt="2024-07-31T07:05:46.706" v="4221"/>
          <ac:spMkLst>
            <pc:docMk/>
            <pc:sldMk cId="566008943" sldId="884"/>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2713043322" sldId="885"/>
        </pc:sldMkLst>
        <pc:spChg chg="mod">
          <ac:chgData name="Yoel Kortick" userId="167978f5-7f40-4909-85d5-d4149554ad4e" providerId="ADAL" clId="{6A0E4B6A-538A-4C08-A5AB-BE99783FC746}" dt="2024-07-31T07:05:46.706" v="4221"/>
          <ac:spMkLst>
            <pc:docMk/>
            <pc:sldMk cId="2713043322" sldId="885"/>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559326859" sldId="886"/>
        </pc:sldMkLst>
        <pc:spChg chg="mod">
          <ac:chgData name="Yoel Kortick" userId="167978f5-7f40-4909-85d5-d4149554ad4e" providerId="ADAL" clId="{6A0E4B6A-538A-4C08-A5AB-BE99783FC746}" dt="2024-07-31T07:05:46.706" v="4221"/>
          <ac:spMkLst>
            <pc:docMk/>
            <pc:sldMk cId="559326859" sldId="886"/>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701045140" sldId="887"/>
        </pc:sldMkLst>
        <pc:spChg chg="mod">
          <ac:chgData name="Yoel Kortick" userId="167978f5-7f40-4909-85d5-d4149554ad4e" providerId="ADAL" clId="{6A0E4B6A-538A-4C08-A5AB-BE99783FC746}" dt="2024-07-31T07:05:46.706" v="4221"/>
          <ac:spMkLst>
            <pc:docMk/>
            <pc:sldMk cId="701045140" sldId="887"/>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176555509" sldId="888"/>
        </pc:sldMkLst>
        <pc:spChg chg="mod">
          <ac:chgData name="Yoel Kortick" userId="167978f5-7f40-4909-85d5-d4149554ad4e" providerId="ADAL" clId="{6A0E4B6A-538A-4C08-A5AB-BE99783FC746}" dt="2024-07-31T07:05:46.706" v="4221"/>
          <ac:spMkLst>
            <pc:docMk/>
            <pc:sldMk cId="3176555509" sldId="888"/>
            <ac:spMk id="10" creationId="{4C5297D4-1A90-BA7E-1EA2-3486955EA032}"/>
          </ac:spMkLst>
        </pc:spChg>
      </pc:sldChg>
      <pc:sldChg chg="modSp del mod">
        <pc:chgData name="Yoel Kortick" userId="167978f5-7f40-4909-85d5-d4149554ad4e" providerId="ADAL" clId="{6A0E4B6A-538A-4C08-A5AB-BE99783FC746}" dt="2024-07-28T14:42:55.487" v="2390" actId="47"/>
        <pc:sldMkLst>
          <pc:docMk/>
          <pc:sldMk cId="346633897" sldId="889"/>
        </pc:sldMkLst>
        <pc:spChg chg="mod">
          <ac:chgData name="Yoel Kortick" userId="167978f5-7f40-4909-85d5-d4149554ad4e" providerId="ADAL" clId="{6A0E4B6A-538A-4C08-A5AB-BE99783FC746}" dt="2024-07-28T14:38:21.468" v="2227" actId="6549"/>
          <ac:spMkLst>
            <pc:docMk/>
            <pc:sldMk cId="346633897" sldId="889"/>
            <ac:spMk id="11" creationId="{1ACE3884-5DD3-4F86-13C6-FF34F1D35C8C}"/>
          </ac:spMkLst>
        </pc:spChg>
      </pc:sldChg>
      <pc:sldChg chg="addSp delSp modSp add mod">
        <pc:chgData name="Yoel Kortick" userId="167978f5-7f40-4909-85d5-d4149554ad4e" providerId="ADAL" clId="{6A0E4B6A-538A-4C08-A5AB-BE99783FC746}" dt="2024-08-01T06:57:15.197" v="12710" actId="313"/>
        <pc:sldMkLst>
          <pc:docMk/>
          <pc:sldMk cId="1082952642" sldId="890"/>
        </pc:sldMkLst>
        <pc:spChg chg="del mod">
          <ac:chgData name="Yoel Kortick" userId="167978f5-7f40-4909-85d5-d4149554ad4e" providerId="ADAL" clId="{6A0E4B6A-538A-4C08-A5AB-BE99783FC746}" dt="2024-08-01T04:44:37.416" v="9133" actId="478"/>
          <ac:spMkLst>
            <pc:docMk/>
            <pc:sldMk cId="1082952642" sldId="890"/>
            <ac:spMk id="4" creationId="{E049EC7A-205B-54DB-3550-AB95FDA75BD2}"/>
          </ac:spMkLst>
        </pc:spChg>
        <pc:spChg chg="add mod">
          <ac:chgData name="Yoel Kortick" userId="167978f5-7f40-4909-85d5-d4149554ad4e" providerId="ADAL" clId="{6A0E4B6A-538A-4C08-A5AB-BE99783FC746}" dt="2024-08-01T04:48:33.504" v="9204" actId="1076"/>
          <ac:spMkLst>
            <pc:docMk/>
            <pc:sldMk cId="1082952642" sldId="890"/>
            <ac:spMk id="6" creationId="{1CA7F23E-2225-4C43-4D97-76BC9656C996}"/>
          </ac:spMkLst>
        </pc:spChg>
        <pc:spChg chg="del">
          <ac:chgData name="Yoel Kortick" userId="167978f5-7f40-4909-85d5-d4149554ad4e" providerId="ADAL" clId="{6A0E4B6A-538A-4C08-A5AB-BE99783FC746}" dt="2024-07-28T13:45:46.282" v="1741" actId="478"/>
          <ac:spMkLst>
            <pc:docMk/>
            <pc:sldMk cId="1082952642" sldId="890"/>
            <ac:spMk id="6" creationId="{8B683C8B-1796-57E4-EB36-25181015216C}"/>
          </ac:spMkLst>
        </pc:spChg>
        <pc:spChg chg="add del mod">
          <ac:chgData name="Yoel Kortick" userId="167978f5-7f40-4909-85d5-d4149554ad4e" providerId="ADAL" clId="{6A0E4B6A-538A-4C08-A5AB-BE99783FC746}" dt="2024-08-01T04:44:37.416" v="9133" actId="478"/>
          <ac:spMkLst>
            <pc:docMk/>
            <pc:sldMk cId="1082952642" sldId="890"/>
            <ac:spMk id="7" creationId="{B1EF0674-75EA-6EAE-0DCC-3BDD12A20D28}"/>
          </ac:spMkLst>
        </pc:spChg>
        <pc:spChg chg="add del mod">
          <ac:chgData name="Yoel Kortick" userId="167978f5-7f40-4909-85d5-d4149554ad4e" providerId="ADAL" clId="{6A0E4B6A-538A-4C08-A5AB-BE99783FC746}" dt="2024-08-01T04:44:37.416" v="9133" actId="478"/>
          <ac:spMkLst>
            <pc:docMk/>
            <pc:sldMk cId="1082952642" sldId="890"/>
            <ac:spMk id="8" creationId="{E2435DBD-304E-BF4A-128E-EE5C98F8041E}"/>
          </ac:spMkLst>
        </pc:spChg>
        <pc:spChg chg="mod">
          <ac:chgData name="Yoel Kortick" userId="167978f5-7f40-4909-85d5-d4149554ad4e" providerId="ADAL" clId="{6A0E4B6A-538A-4C08-A5AB-BE99783FC746}" dt="2024-08-01T04:33:04.676" v="8434"/>
          <ac:spMkLst>
            <pc:docMk/>
            <pc:sldMk cId="1082952642" sldId="890"/>
            <ac:spMk id="10" creationId="{4C5297D4-1A90-BA7E-1EA2-3486955EA032}"/>
          </ac:spMkLst>
        </pc:spChg>
        <pc:spChg chg="mod">
          <ac:chgData name="Yoel Kortick" userId="167978f5-7f40-4909-85d5-d4149554ad4e" providerId="ADAL" clId="{6A0E4B6A-538A-4C08-A5AB-BE99783FC746}" dt="2024-07-28T13:44:38.334" v="1735" actId="20577"/>
          <ac:spMkLst>
            <pc:docMk/>
            <pc:sldMk cId="1082952642" sldId="890"/>
            <ac:spMk id="11" creationId="{1ACE3884-5DD3-4F86-13C6-FF34F1D35C8C}"/>
          </ac:spMkLst>
        </pc:spChg>
        <pc:spChg chg="add mod">
          <ac:chgData name="Yoel Kortick" userId="167978f5-7f40-4909-85d5-d4149554ad4e" providerId="ADAL" clId="{6A0E4B6A-538A-4C08-A5AB-BE99783FC746}" dt="2024-08-01T04:48:17.373" v="9200" actId="14100"/>
          <ac:spMkLst>
            <pc:docMk/>
            <pc:sldMk cId="1082952642" sldId="890"/>
            <ac:spMk id="13" creationId="{9ED445F1-7BC4-D038-089A-E1172472A4E7}"/>
          </ac:spMkLst>
        </pc:spChg>
        <pc:spChg chg="add mod">
          <ac:chgData name="Yoel Kortick" userId="167978f5-7f40-4909-85d5-d4149554ad4e" providerId="ADAL" clId="{6A0E4B6A-538A-4C08-A5AB-BE99783FC746}" dt="2024-08-01T04:51:11.931" v="9268" actId="14100"/>
          <ac:spMkLst>
            <pc:docMk/>
            <pc:sldMk cId="1082952642" sldId="890"/>
            <ac:spMk id="17" creationId="{409A6DC2-7247-2148-5101-9E856DF67228}"/>
          </ac:spMkLst>
        </pc:spChg>
        <pc:spChg chg="add mod">
          <ac:chgData name="Yoel Kortick" userId="167978f5-7f40-4909-85d5-d4149554ad4e" providerId="ADAL" clId="{6A0E4B6A-538A-4C08-A5AB-BE99783FC746}" dt="2024-08-01T04:50:26.981" v="9250" actId="1035"/>
          <ac:spMkLst>
            <pc:docMk/>
            <pc:sldMk cId="1082952642" sldId="890"/>
            <ac:spMk id="19" creationId="{6B395F37-B822-1F00-C8F9-5CEAAFAF3A2F}"/>
          </ac:spMkLst>
        </pc:spChg>
        <pc:spChg chg="add">
          <ac:chgData name="Yoel Kortick" userId="167978f5-7f40-4909-85d5-d4149554ad4e" providerId="ADAL" clId="{6A0E4B6A-538A-4C08-A5AB-BE99783FC746}" dt="2024-08-01T05:53:39.534" v="11308" actId="11529"/>
          <ac:spMkLst>
            <pc:docMk/>
            <pc:sldMk cId="1082952642" sldId="890"/>
            <ac:spMk id="23" creationId="{1361CDA1-5126-B76A-4193-C3B7FB8AF15E}"/>
          </ac:spMkLst>
        </pc:spChg>
        <pc:spChg chg="add mod">
          <ac:chgData name="Yoel Kortick" userId="167978f5-7f40-4909-85d5-d4149554ad4e" providerId="ADAL" clId="{6A0E4B6A-538A-4C08-A5AB-BE99783FC746}" dt="2024-08-01T05:53:53.251" v="11315" actId="14100"/>
          <ac:spMkLst>
            <pc:docMk/>
            <pc:sldMk cId="1082952642" sldId="890"/>
            <ac:spMk id="24" creationId="{B364A7E6-4838-4E7B-9746-F35D1AAB39B9}"/>
          </ac:spMkLst>
        </pc:spChg>
        <pc:spChg chg="add mod">
          <ac:chgData name="Yoel Kortick" userId="167978f5-7f40-4909-85d5-d4149554ad4e" providerId="ADAL" clId="{6A0E4B6A-538A-4C08-A5AB-BE99783FC746}" dt="2024-08-01T06:57:15.197" v="12710" actId="313"/>
          <ac:spMkLst>
            <pc:docMk/>
            <pc:sldMk cId="1082952642" sldId="890"/>
            <ac:spMk id="25" creationId="{AAB01B2D-2DE4-0B13-A4EB-66FD437D8585}"/>
          </ac:spMkLst>
        </pc:spChg>
        <pc:picChg chg="add del mod ord">
          <ac:chgData name="Yoel Kortick" userId="167978f5-7f40-4909-85d5-d4149554ad4e" providerId="ADAL" clId="{6A0E4B6A-538A-4C08-A5AB-BE99783FC746}" dt="2024-08-01T04:44:37.416" v="9133" actId="478"/>
          <ac:picMkLst>
            <pc:docMk/>
            <pc:sldMk cId="1082952642" sldId="890"/>
            <ac:picMk id="3" creationId="{941BEF55-FA83-E4CF-6A68-7D34EB1D6AB6}"/>
          </ac:picMkLst>
        </pc:picChg>
        <pc:picChg chg="del">
          <ac:chgData name="Yoel Kortick" userId="167978f5-7f40-4909-85d5-d4149554ad4e" providerId="ADAL" clId="{6A0E4B6A-538A-4C08-A5AB-BE99783FC746}" dt="2024-07-28T13:45:32.194" v="1736" actId="478"/>
          <ac:picMkLst>
            <pc:docMk/>
            <pc:sldMk cId="1082952642" sldId="890"/>
            <ac:picMk id="5" creationId="{99ACE92B-56D1-6BE3-1DA8-72C62EBF6A7F}"/>
          </ac:picMkLst>
        </pc:picChg>
        <pc:picChg chg="add mod">
          <ac:chgData name="Yoel Kortick" userId="167978f5-7f40-4909-85d5-d4149554ad4e" providerId="ADAL" clId="{6A0E4B6A-538A-4C08-A5AB-BE99783FC746}" dt="2024-08-01T04:48:10.390" v="9198" actId="1076"/>
          <ac:picMkLst>
            <pc:docMk/>
            <pc:sldMk cId="1082952642" sldId="890"/>
            <ac:picMk id="5" creationId="{C8C1C1C3-6225-A664-2F01-0793D98F9C03}"/>
          </ac:picMkLst>
        </pc:picChg>
        <pc:cxnChg chg="add del mod">
          <ac:chgData name="Yoel Kortick" userId="167978f5-7f40-4909-85d5-d4149554ad4e" providerId="ADAL" clId="{6A0E4B6A-538A-4C08-A5AB-BE99783FC746}" dt="2024-08-01T04:44:37.416" v="9133" actId="478"/>
          <ac:cxnSpMkLst>
            <pc:docMk/>
            <pc:sldMk cId="1082952642" sldId="890"/>
            <ac:cxnSpMk id="12" creationId="{F776977A-CDA9-088F-FD8E-B729ED58E174}"/>
          </ac:cxnSpMkLst>
        </pc:cxnChg>
        <pc:cxnChg chg="add del mod">
          <ac:chgData name="Yoel Kortick" userId="167978f5-7f40-4909-85d5-d4149554ad4e" providerId="ADAL" clId="{6A0E4B6A-538A-4C08-A5AB-BE99783FC746}" dt="2024-07-30T12:19:35.718" v="3021" actId="478"/>
          <ac:cxnSpMkLst>
            <pc:docMk/>
            <pc:sldMk cId="1082952642" sldId="890"/>
            <ac:cxnSpMk id="13" creationId="{BE8D4F2B-0E3F-D8E7-0660-70DDAB56F4EC}"/>
          </ac:cxnSpMkLst>
        </pc:cxnChg>
        <pc:cxnChg chg="add del mod">
          <ac:chgData name="Yoel Kortick" userId="167978f5-7f40-4909-85d5-d4149554ad4e" providerId="ADAL" clId="{6A0E4B6A-538A-4C08-A5AB-BE99783FC746}" dt="2024-08-01T04:44:37.416" v="9133" actId="478"/>
          <ac:cxnSpMkLst>
            <pc:docMk/>
            <pc:sldMk cId="1082952642" sldId="890"/>
            <ac:cxnSpMk id="14" creationId="{5A3E1428-47C8-993E-C7B1-79AAA9D32338}"/>
          </ac:cxnSpMkLst>
        </pc:cxnChg>
        <pc:cxnChg chg="add mod">
          <ac:chgData name="Yoel Kortick" userId="167978f5-7f40-4909-85d5-d4149554ad4e" providerId="ADAL" clId="{6A0E4B6A-538A-4C08-A5AB-BE99783FC746}" dt="2024-08-01T04:48:23.216" v="9202" actId="14100"/>
          <ac:cxnSpMkLst>
            <pc:docMk/>
            <pc:sldMk cId="1082952642" sldId="890"/>
            <ac:cxnSpMk id="15" creationId="{EA7502B9-81F2-F732-B099-E5ED1A8A5909}"/>
          </ac:cxnSpMkLst>
        </pc:cxnChg>
        <pc:cxnChg chg="add mod">
          <ac:chgData name="Yoel Kortick" userId="167978f5-7f40-4909-85d5-d4149554ad4e" providerId="ADAL" clId="{6A0E4B6A-538A-4C08-A5AB-BE99783FC746}" dt="2024-08-01T04:51:21.730" v="9270" actId="14100"/>
          <ac:cxnSpMkLst>
            <pc:docMk/>
            <pc:sldMk cId="1082952642" sldId="890"/>
            <ac:cxnSpMk id="18" creationId="{B33324B2-F19F-0A2E-4365-C20C13AB857C}"/>
          </ac:cxnSpMkLst>
        </pc:cxnChg>
        <pc:cxnChg chg="add">
          <ac:chgData name="Yoel Kortick" userId="167978f5-7f40-4909-85d5-d4149554ad4e" providerId="ADAL" clId="{6A0E4B6A-538A-4C08-A5AB-BE99783FC746}" dt="2024-08-01T05:54:56.623" v="11427" actId="11529"/>
          <ac:cxnSpMkLst>
            <pc:docMk/>
            <pc:sldMk cId="1082952642" sldId="890"/>
            <ac:cxnSpMk id="27" creationId="{9F4A5F89-3370-62FE-043A-CE03AD74F22C}"/>
          </ac:cxnSpMkLst>
        </pc:cxnChg>
        <pc:cxnChg chg="add">
          <ac:chgData name="Yoel Kortick" userId="167978f5-7f40-4909-85d5-d4149554ad4e" providerId="ADAL" clId="{6A0E4B6A-538A-4C08-A5AB-BE99783FC746}" dt="2024-08-01T05:55:02.213" v="11428" actId="11529"/>
          <ac:cxnSpMkLst>
            <pc:docMk/>
            <pc:sldMk cId="1082952642" sldId="890"/>
            <ac:cxnSpMk id="29" creationId="{FC13F329-D19A-8EA6-C831-4CA761CA981D}"/>
          </ac:cxnSpMkLst>
        </pc:cxnChg>
      </pc:sldChg>
      <pc:sldChg chg="del">
        <pc:chgData name="Yoel Kortick" userId="167978f5-7f40-4909-85d5-d4149554ad4e" providerId="ADAL" clId="{6A0E4B6A-538A-4C08-A5AB-BE99783FC746}" dt="2024-07-28T13:31:37.454" v="595" actId="47"/>
        <pc:sldMkLst>
          <pc:docMk/>
          <pc:sldMk cId="1464739315" sldId="890"/>
        </pc:sldMkLst>
      </pc:sldChg>
      <pc:sldChg chg="del">
        <pc:chgData name="Yoel Kortick" userId="167978f5-7f40-4909-85d5-d4149554ad4e" providerId="ADAL" clId="{6A0E4B6A-538A-4C08-A5AB-BE99783FC746}" dt="2024-07-28T13:31:36.594" v="594" actId="47"/>
        <pc:sldMkLst>
          <pc:docMk/>
          <pc:sldMk cId="879003815" sldId="891"/>
        </pc:sldMkLst>
      </pc:sldChg>
      <pc:sldChg chg="addSp delSp modSp add del mod">
        <pc:chgData name="Yoel Kortick" userId="167978f5-7f40-4909-85d5-d4149554ad4e" providerId="ADAL" clId="{6A0E4B6A-538A-4C08-A5AB-BE99783FC746}" dt="2024-07-30T12:26:08.073" v="3119" actId="47"/>
        <pc:sldMkLst>
          <pc:docMk/>
          <pc:sldMk cId="1001191438" sldId="891"/>
        </pc:sldMkLst>
        <pc:spChg chg="mod">
          <ac:chgData name="Yoel Kortick" userId="167978f5-7f40-4909-85d5-d4149554ad4e" providerId="ADAL" clId="{6A0E4B6A-538A-4C08-A5AB-BE99783FC746}" dt="2024-07-28T13:47:09.330" v="1789" actId="1076"/>
          <ac:spMkLst>
            <pc:docMk/>
            <pc:sldMk cId="1001191438" sldId="891"/>
            <ac:spMk id="4" creationId="{E049EC7A-205B-54DB-3550-AB95FDA75BD2}"/>
          </ac:spMkLst>
        </pc:spChg>
        <pc:spChg chg="mod">
          <ac:chgData name="Yoel Kortick" userId="167978f5-7f40-4909-85d5-d4149554ad4e" providerId="ADAL" clId="{6A0E4B6A-538A-4C08-A5AB-BE99783FC746}" dt="2024-07-28T13:47:05.219" v="1788" actId="1076"/>
          <ac:spMkLst>
            <pc:docMk/>
            <pc:sldMk cId="1001191438" sldId="891"/>
            <ac:spMk id="6" creationId="{8B683C8B-1796-57E4-EB36-25181015216C}"/>
          </ac:spMkLst>
        </pc:spChg>
        <pc:spChg chg="mod">
          <ac:chgData name="Yoel Kortick" userId="167978f5-7f40-4909-85d5-d4149554ad4e" providerId="ADAL" clId="{6A0E4B6A-538A-4C08-A5AB-BE99783FC746}" dt="2024-07-28T14:43:53.168" v="2451"/>
          <ac:spMkLst>
            <pc:docMk/>
            <pc:sldMk cId="1001191438" sldId="891"/>
            <ac:spMk id="10" creationId="{4C5297D4-1A90-BA7E-1EA2-3486955EA032}"/>
          </ac:spMkLst>
        </pc:spChg>
        <pc:spChg chg="mod">
          <ac:chgData name="Yoel Kortick" userId="167978f5-7f40-4909-85d5-d4149554ad4e" providerId="ADAL" clId="{6A0E4B6A-538A-4C08-A5AB-BE99783FC746}" dt="2024-07-30T07:22:49.497" v="2583" actId="14100"/>
          <ac:spMkLst>
            <pc:docMk/>
            <pc:sldMk cId="1001191438" sldId="891"/>
            <ac:spMk id="11" creationId="{1ACE3884-5DD3-4F86-13C6-FF34F1D35C8C}"/>
          </ac:spMkLst>
        </pc:spChg>
        <pc:picChg chg="add mod ord">
          <ac:chgData name="Yoel Kortick" userId="167978f5-7f40-4909-85d5-d4149554ad4e" providerId="ADAL" clId="{6A0E4B6A-538A-4C08-A5AB-BE99783FC746}" dt="2024-07-28T13:48:06.994" v="1842" actId="208"/>
          <ac:picMkLst>
            <pc:docMk/>
            <pc:sldMk cId="1001191438" sldId="891"/>
            <ac:picMk id="3" creationId="{5E50FFF7-6A97-4D8B-087F-EF9174B3E0CF}"/>
          </ac:picMkLst>
        </pc:picChg>
        <pc:picChg chg="del">
          <ac:chgData name="Yoel Kortick" userId="167978f5-7f40-4909-85d5-d4149554ad4e" providerId="ADAL" clId="{6A0E4B6A-538A-4C08-A5AB-BE99783FC746}" dt="2024-07-28T13:46:47.625" v="1745" actId="478"/>
          <ac:picMkLst>
            <pc:docMk/>
            <pc:sldMk cId="1001191438" sldId="891"/>
            <ac:picMk id="5" creationId="{99ACE92B-56D1-6BE3-1DA8-72C62EBF6A7F}"/>
          </ac:picMkLst>
        </pc:picChg>
      </pc:sldChg>
      <pc:sldChg chg="del">
        <pc:chgData name="Yoel Kortick" userId="167978f5-7f40-4909-85d5-d4149554ad4e" providerId="ADAL" clId="{6A0E4B6A-538A-4C08-A5AB-BE99783FC746}" dt="2024-07-28T13:31:37.912" v="596" actId="47"/>
        <pc:sldMkLst>
          <pc:docMk/>
          <pc:sldMk cId="1346421691" sldId="892"/>
        </pc:sldMkLst>
      </pc:sldChg>
      <pc:sldChg chg="addSp delSp modSp add del mod">
        <pc:chgData name="Yoel Kortick" userId="167978f5-7f40-4909-85d5-d4149554ad4e" providerId="ADAL" clId="{6A0E4B6A-538A-4C08-A5AB-BE99783FC746}" dt="2024-07-30T12:26:09.135" v="3120" actId="47"/>
        <pc:sldMkLst>
          <pc:docMk/>
          <pc:sldMk cId="1676425693" sldId="892"/>
        </pc:sldMkLst>
        <pc:spChg chg="mod">
          <ac:chgData name="Yoel Kortick" userId="167978f5-7f40-4909-85d5-d4149554ad4e" providerId="ADAL" clId="{6A0E4B6A-538A-4C08-A5AB-BE99783FC746}" dt="2024-07-28T13:49:48.063" v="1851" actId="14100"/>
          <ac:spMkLst>
            <pc:docMk/>
            <pc:sldMk cId="1676425693" sldId="892"/>
            <ac:spMk id="4" creationId="{E049EC7A-205B-54DB-3550-AB95FDA75BD2}"/>
          </ac:spMkLst>
        </pc:spChg>
        <pc:spChg chg="add mod">
          <ac:chgData name="Yoel Kortick" userId="167978f5-7f40-4909-85d5-d4149554ad4e" providerId="ADAL" clId="{6A0E4B6A-538A-4C08-A5AB-BE99783FC746}" dt="2024-07-30T12:24:50.416" v="3118" actId="14100"/>
          <ac:spMkLst>
            <pc:docMk/>
            <pc:sldMk cId="1676425693" sldId="892"/>
            <ac:spMk id="6" creationId="{C04BBA6F-316E-4793-6D08-F44C09019060}"/>
          </ac:spMkLst>
        </pc:spChg>
        <pc:spChg chg="mod">
          <ac:chgData name="Yoel Kortick" userId="167978f5-7f40-4909-85d5-d4149554ad4e" providerId="ADAL" clId="{6A0E4B6A-538A-4C08-A5AB-BE99783FC746}" dt="2024-07-28T14:43:56.926" v="2452"/>
          <ac:spMkLst>
            <pc:docMk/>
            <pc:sldMk cId="1676425693" sldId="892"/>
            <ac:spMk id="10" creationId="{4C5297D4-1A90-BA7E-1EA2-3486955EA032}"/>
          </ac:spMkLst>
        </pc:spChg>
        <pc:picChg chg="del">
          <ac:chgData name="Yoel Kortick" userId="167978f5-7f40-4909-85d5-d4149554ad4e" providerId="ADAL" clId="{6A0E4B6A-538A-4C08-A5AB-BE99783FC746}" dt="2024-07-28T13:49:35.581" v="1847" actId="478"/>
          <ac:picMkLst>
            <pc:docMk/>
            <pc:sldMk cId="1676425693" sldId="892"/>
            <ac:picMk id="3" creationId="{941BEF55-FA83-E4CF-6A68-7D34EB1D6AB6}"/>
          </ac:picMkLst>
        </pc:picChg>
        <pc:picChg chg="add mod ord">
          <ac:chgData name="Yoel Kortick" userId="167978f5-7f40-4909-85d5-d4149554ad4e" providerId="ADAL" clId="{6A0E4B6A-538A-4C08-A5AB-BE99783FC746}" dt="2024-07-28T13:49:49.845" v="1852" actId="208"/>
          <ac:picMkLst>
            <pc:docMk/>
            <pc:sldMk cId="1676425693" sldId="892"/>
            <ac:picMk id="5" creationId="{005E009C-E90D-C95A-4738-A2408EBA3EF6}"/>
          </ac:picMkLst>
        </pc:picChg>
        <pc:cxnChg chg="add mod">
          <ac:chgData name="Yoel Kortick" userId="167978f5-7f40-4909-85d5-d4149554ad4e" providerId="ADAL" clId="{6A0E4B6A-538A-4C08-A5AB-BE99783FC746}" dt="2024-07-30T12:24:45.691" v="3117" actId="1036"/>
          <ac:cxnSpMkLst>
            <pc:docMk/>
            <pc:sldMk cId="1676425693" sldId="892"/>
            <ac:cxnSpMk id="7" creationId="{1A9C2E5B-388E-0C34-3A89-C26F09175A2B}"/>
          </ac:cxnSpMkLst>
        </pc:cxnChg>
        <pc:cxnChg chg="add mod">
          <ac:chgData name="Yoel Kortick" userId="167978f5-7f40-4909-85d5-d4149554ad4e" providerId="ADAL" clId="{6A0E4B6A-538A-4C08-A5AB-BE99783FC746}" dt="2024-07-30T12:24:30.412" v="3092" actId="14100"/>
          <ac:cxnSpMkLst>
            <pc:docMk/>
            <pc:sldMk cId="1676425693" sldId="892"/>
            <ac:cxnSpMk id="8" creationId="{957BFFA7-932D-58FA-4843-B05EC3E88DB7}"/>
          </ac:cxnSpMkLst>
        </pc:cxnChg>
      </pc:sldChg>
      <pc:sldChg chg="modSp add mod">
        <pc:chgData name="Yoel Kortick" userId="167978f5-7f40-4909-85d5-d4149554ad4e" providerId="ADAL" clId="{6A0E4B6A-538A-4C08-A5AB-BE99783FC746}" dt="2024-08-01T05:06:25.225" v="9930"/>
        <pc:sldMkLst>
          <pc:docMk/>
          <pc:sldMk cId="2856422183" sldId="893"/>
        </pc:sldMkLst>
        <pc:spChg chg="mod">
          <ac:chgData name="Yoel Kortick" userId="167978f5-7f40-4909-85d5-d4149554ad4e" providerId="ADAL" clId="{6A0E4B6A-538A-4C08-A5AB-BE99783FC746}" dt="2024-08-01T05:06:25.225" v="9930"/>
          <ac:spMkLst>
            <pc:docMk/>
            <pc:sldMk cId="2856422183" sldId="893"/>
            <ac:spMk id="13" creationId="{F4F9CE6C-EB7E-DBFE-C77E-B97A93A03817}"/>
          </ac:spMkLst>
        </pc:spChg>
      </pc:sldChg>
      <pc:sldChg chg="addSp delSp modSp add del mod">
        <pc:chgData name="Yoel Kortick" userId="167978f5-7f40-4909-85d5-d4149554ad4e" providerId="ADAL" clId="{6A0E4B6A-538A-4C08-A5AB-BE99783FC746}" dt="2024-08-01T04:36:48.135" v="8718" actId="47"/>
        <pc:sldMkLst>
          <pc:docMk/>
          <pc:sldMk cId="2930318453" sldId="894"/>
        </pc:sldMkLst>
        <pc:spChg chg="add del mod">
          <ac:chgData name="Yoel Kortick" userId="167978f5-7f40-4909-85d5-d4149554ad4e" providerId="ADAL" clId="{6A0E4B6A-538A-4C08-A5AB-BE99783FC746}" dt="2024-07-28T14:02:31.696" v="1972" actId="478"/>
          <ac:spMkLst>
            <pc:docMk/>
            <pc:sldMk cId="2930318453" sldId="894"/>
            <ac:spMk id="3" creationId="{22797066-5647-F3F9-0C80-183E10EEE28B}"/>
          </ac:spMkLst>
        </pc:spChg>
        <pc:spChg chg="add mod">
          <ac:chgData name="Yoel Kortick" userId="167978f5-7f40-4909-85d5-d4149554ad4e" providerId="ADAL" clId="{6A0E4B6A-538A-4C08-A5AB-BE99783FC746}" dt="2024-07-28T14:02:32.811" v="1973"/>
          <ac:spMkLst>
            <pc:docMk/>
            <pc:sldMk cId="2930318453" sldId="894"/>
            <ac:spMk id="4" creationId="{9EF35AAD-6DBE-B756-5965-9D6F5BEE6A01}"/>
          </ac:spMkLst>
        </pc:spChg>
        <pc:spChg chg="add mod">
          <ac:chgData name="Yoel Kortick" userId="167978f5-7f40-4909-85d5-d4149554ad4e" providerId="ADAL" clId="{6A0E4B6A-538A-4C08-A5AB-BE99783FC746}" dt="2024-08-01T04:35:47.355" v="8634" actId="1076"/>
          <ac:spMkLst>
            <pc:docMk/>
            <pc:sldMk cId="2930318453" sldId="894"/>
            <ac:spMk id="7" creationId="{6A90A67A-AE75-F4EF-7F8C-C14B9F123F30}"/>
          </ac:spMkLst>
        </pc:spChg>
        <pc:spChg chg="add mod">
          <ac:chgData name="Yoel Kortick" userId="167978f5-7f40-4909-85d5-d4149554ad4e" providerId="ADAL" clId="{6A0E4B6A-538A-4C08-A5AB-BE99783FC746}" dt="2024-08-01T04:35:47.355" v="8634" actId="1076"/>
          <ac:spMkLst>
            <pc:docMk/>
            <pc:sldMk cId="2930318453" sldId="894"/>
            <ac:spMk id="8" creationId="{5236E1C2-B10A-8BCF-1E5B-791BF236EEC6}"/>
          </ac:spMkLst>
        </pc:spChg>
        <pc:spChg chg="del mod">
          <ac:chgData name="Yoel Kortick" userId="167978f5-7f40-4909-85d5-d4149554ad4e" providerId="ADAL" clId="{6A0E4B6A-538A-4C08-A5AB-BE99783FC746}" dt="2024-07-28T14:02:30.323" v="1971" actId="478"/>
          <ac:spMkLst>
            <pc:docMk/>
            <pc:sldMk cId="2930318453" sldId="894"/>
            <ac:spMk id="10" creationId="{4C5297D4-1A90-BA7E-1EA2-3486955EA032}"/>
          </ac:spMkLst>
        </pc:spChg>
        <pc:spChg chg="mod">
          <ac:chgData name="Yoel Kortick" userId="167978f5-7f40-4909-85d5-d4149554ad4e" providerId="ADAL" clId="{6A0E4B6A-538A-4C08-A5AB-BE99783FC746}" dt="2024-08-01T04:35:47.355" v="8634" actId="1076"/>
          <ac:spMkLst>
            <pc:docMk/>
            <pc:sldMk cId="2930318453" sldId="894"/>
            <ac:spMk id="11" creationId="{1ACE3884-5DD3-4F86-13C6-FF34F1D35C8C}"/>
          </ac:spMkLst>
        </pc:spChg>
        <pc:picChg chg="add mod ord">
          <ac:chgData name="Yoel Kortick" userId="167978f5-7f40-4909-85d5-d4149554ad4e" providerId="ADAL" clId="{6A0E4B6A-538A-4C08-A5AB-BE99783FC746}" dt="2024-08-01T04:35:47.355" v="8634" actId="1076"/>
          <ac:picMkLst>
            <pc:docMk/>
            <pc:sldMk cId="2930318453" sldId="894"/>
            <ac:picMk id="6" creationId="{E97F4341-D719-0087-D3AC-58477EB7EC3B}"/>
          </ac:picMkLst>
        </pc:picChg>
      </pc:sldChg>
      <pc:sldChg chg="addSp delSp modSp add mod">
        <pc:chgData name="Yoel Kortick" userId="167978f5-7f40-4909-85d5-d4149554ad4e" providerId="ADAL" clId="{6A0E4B6A-538A-4C08-A5AB-BE99783FC746}" dt="2024-08-01T06:57:50.063" v="12714" actId="313"/>
        <pc:sldMkLst>
          <pc:docMk/>
          <pc:sldMk cId="3434758301" sldId="895"/>
        </pc:sldMkLst>
        <pc:spChg chg="add del mod">
          <ac:chgData name="Yoel Kortick" userId="167978f5-7f40-4909-85d5-d4149554ad4e" providerId="ADAL" clId="{6A0E4B6A-538A-4C08-A5AB-BE99783FC746}" dt="2024-07-28T14:02:39.354" v="1975" actId="478"/>
          <ac:spMkLst>
            <pc:docMk/>
            <pc:sldMk cId="3434758301" sldId="895"/>
            <ac:spMk id="3" creationId="{A5103B4A-E18E-F071-77F1-37DBEBC2C109}"/>
          </ac:spMkLst>
        </pc:spChg>
        <pc:spChg chg="add del mod">
          <ac:chgData name="Yoel Kortick" userId="167978f5-7f40-4909-85d5-d4149554ad4e" providerId="ADAL" clId="{6A0E4B6A-538A-4C08-A5AB-BE99783FC746}" dt="2024-08-01T05:05:39.498" v="9928" actId="478"/>
          <ac:spMkLst>
            <pc:docMk/>
            <pc:sldMk cId="3434758301" sldId="895"/>
            <ac:spMk id="3" creationId="{E68911A0-7E17-7F9F-33A9-E5E4CD98D472}"/>
          </ac:spMkLst>
        </pc:spChg>
        <pc:spChg chg="del mod">
          <ac:chgData name="Yoel Kortick" userId="167978f5-7f40-4909-85d5-d4149554ad4e" providerId="ADAL" clId="{6A0E4B6A-538A-4C08-A5AB-BE99783FC746}" dt="2024-07-30T12:03:50.763" v="2586" actId="478"/>
          <ac:spMkLst>
            <pc:docMk/>
            <pc:sldMk cId="3434758301" sldId="895"/>
            <ac:spMk id="4" creationId="{E049EC7A-205B-54DB-3550-AB95FDA75BD2}"/>
          </ac:spMkLst>
        </pc:spChg>
        <pc:spChg chg="add mod">
          <ac:chgData name="Yoel Kortick" userId="167978f5-7f40-4909-85d5-d4149554ad4e" providerId="ADAL" clId="{6A0E4B6A-538A-4C08-A5AB-BE99783FC746}" dt="2024-08-01T06:57:50.063" v="12714" actId="313"/>
          <ac:spMkLst>
            <pc:docMk/>
            <pc:sldMk cId="3434758301" sldId="895"/>
            <ac:spMk id="5" creationId="{90FD9B1A-3E71-93E0-9BF2-8BB260B5F6B9}"/>
          </ac:spMkLst>
        </pc:spChg>
        <pc:spChg chg="del mod">
          <ac:chgData name="Yoel Kortick" userId="167978f5-7f40-4909-85d5-d4149554ad4e" providerId="ADAL" clId="{6A0E4B6A-538A-4C08-A5AB-BE99783FC746}" dt="2024-08-01T05:05:35.102" v="9927" actId="478"/>
          <ac:spMkLst>
            <pc:docMk/>
            <pc:sldMk cId="3434758301" sldId="895"/>
            <ac:spMk id="6" creationId="{8B683C8B-1796-57E4-EB36-25181015216C}"/>
          </ac:spMkLst>
        </pc:spChg>
        <pc:spChg chg="add mod">
          <ac:chgData name="Yoel Kortick" userId="167978f5-7f40-4909-85d5-d4149554ad4e" providerId="ADAL" clId="{6A0E4B6A-538A-4C08-A5AB-BE99783FC746}" dt="2024-08-01T05:06:25.225" v="9930"/>
          <ac:spMkLst>
            <pc:docMk/>
            <pc:sldMk cId="3434758301" sldId="895"/>
            <ac:spMk id="7" creationId="{9D6680D4-F76A-131C-C3A0-B31865C76DDE}"/>
          </ac:spMkLst>
        </pc:spChg>
        <pc:spChg chg="add mod">
          <ac:chgData name="Yoel Kortick" userId="167978f5-7f40-4909-85d5-d4149554ad4e" providerId="ADAL" clId="{6A0E4B6A-538A-4C08-A5AB-BE99783FC746}" dt="2024-08-01T05:05:40.974" v="9929"/>
          <ac:spMkLst>
            <pc:docMk/>
            <pc:sldMk cId="3434758301" sldId="895"/>
            <ac:spMk id="8" creationId="{E32FB639-DE76-CB0D-B608-6F1F75C09217}"/>
          </ac:spMkLst>
        </pc:spChg>
        <pc:spChg chg="del">
          <ac:chgData name="Yoel Kortick" userId="167978f5-7f40-4909-85d5-d4149554ad4e" providerId="ADAL" clId="{6A0E4B6A-538A-4C08-A5AB-BE99783FC746}" dt="2024-07-28T14:02:37.927" v="1974" actId="478"/>
          <ac:spMkLst>
            <pc:docMk/>
            <pc:sldMk cId="3434758301" sldId="895"/>
            <ac:spMk id="10" creationId="{4C5297D4-1A90-BA7E-1EA2-3486955EA032}"/>
          </ac:spMkLst>
        </pc:spChg>
        <pc:spChg chg="add mod">
          <ac:chgData name="Yoel Kortick" userId="167978f5-7f40-4909-85d5-d4149554ad4e" providerId="ADAL" clId="{6A0E4B6A-538A-4C08-A5AB-BE99783FC746}" dt="2024-08-01T05:08:49.207" v="10005" actId="14100"/>
          <ac:spMkLst>
            <pc:docMk/>
            <pc:sldMk cId="3434758301" sldId="895"/>
            <ac:spMk id="10" creationId="{8E675630-CA16-F9C7-92AF-ED4FD6CD880D}"/>
          </ac:spMkLst>
        </pc:spChg>
        <pc:spChg chg="del mod">
          <ac:chgData name="Yoel Kortick" userId="167978f5-7f40-4909-85d5-d4149554ad4e" providerId="ADAL" clId="{6A0E4B6A-538A-4C08-A5AB-BE99783FC746}" dt="2024-08-01T05:05:35.102" v="9927" actId="478"/>
          <ac:spMkLst>
            <pc:docMk/>
            <pc:sldMk cId="3434758301" sldId="895"/>
            <ac:spMk id="11" creationId="{1ACE3884-5DD3-4F86-13C6-FF34F1D35C8C}"/>
          </ac:spMkLst>
        </pc:spChg>
        <pc:spChg chg="add del">
          <ac:chgData name="Yoel Kortick" userId="167978f5-7f40-4909-85d5-d4149554ad4e" providerId="ADAL" clId="{6A0E4B6A-538A-4C08-A5AB-BE99783FC746}" dt="2024-08-01T05:05:35.102" v="9927" actId="478"/>
          <ac:spMkLst>
            <pc:docMk/>
            <pc:sldMk cId="3434758301" sldId="895"/>
            <ac:spMk id="13" creationId="{F909DD3B-AF6C-0C19-02C1-2293AD136B0B}"/>
          </ac:spMkLst>
        </pc:spChg>
        <pc:spChg chg="add del mod">
          <ac:chgData name="Yoel Kortick" userId="167978f5-7f40-4909-85d5-d4149554ad4e" providerId="ADAL" clId="{6A0E4B6A-538A-4C08-A5AB-BE99783FC746}" dt="2024-08-01T05:05:35.102" v="9927" actId="478"/>
          <ac:spMkLst>
            <pc:docMk/>
            <pc:sldMk cId="3434758301" sldId="895"/>
            <ac:spMk id="14" creationId="{2887CA2D-1D7B-4B2A-6F8F-4B9EACAE4FB9}"/>
          </ac:spMkLst>
        </pc:spChg>
        <pc:picChg chg="add mod">
          <ac:chgData name="Yoel Kortick" userId="167978f5-7f40-4909-85d5-d4149554ad4e" providerId="ADAL" clId="{6A0E4B6A-538A-4C08-A5AB-BE99783FC746}" dt="2024-08-01T05:05:40.974" v="9929"/>
          <ac:picMkLst>
            <pc:docMk/>
            <pc:sldMk cId="3434758301" sldId="895"/>
            <ac:picMk id="4" creationId="{9264EA5E-EB46-AAFE-6C4C-F07F92B25D0C}"/>
          </ac:picMkLst>
        </pc:picChg>
        <pc:picChg chg="del">
          <ac:chgData name="Yoel Kortick" userId="167978f5-7f40-4909-85d5-d4149554ad4e" providerId="ADAL" clId="{6A0E4B6A-538A-4C08-A5AB-BE99783FC746}" dt="2024-07-28T14:06:43.811" v="2020" actId="478"/>
          <ac:picMkLst>
            <pc:docMk/>
            <pc:sldMk cId="3434758301" sldId="895"/>
            <ac:picMk id="5" creationId="{99ACE92B-56D1-6BE3-1DA8-72C62EBF6A7F}"/>
          </ac:picMkLst>
        </pc:picChg>
        <pc:picChg chg="add del mod ord">
          <ac:chgData name="Yoel Kortick" userId="167978f5-7f40-4909-85d5-d4149554ad4e" providerId="ADAL" clId="{6A0E4B6A-538A-4C08-A5AB-BE99783FC746}" dt="2024-08-01T05:05:35.102" v="9927" actId="478"/>
          <ac:picMkLst>
            <pc:docMk/>
            <pc:sldMk cId="3434758301" sldId="895"/>
            <ac:picMk id="12" creationId="{F457161A-5762-D15B-41D1-B5CF4125571E}"/>
          </ac:picMkLst>
        </pc:picChg>
        <pc:cxnChg chg="add del">
          <ac:chgData name="Yoel Kortick" userId="167978f5-7f40-4909-85d5-d4149554ad4e" providerId="ADAL" clId="{6A0E4B6A-538A-4C08-A5AB-BE99783FC746}" dt="2024-08-01T05:05:35.102" v="9927" actId="478"/>
          <ac:cxnSpMkLst>
            <pc:docMk/>
            <pc:sldMk cId="3434758301" sldId="895"/>
            <ac:cxnSpMk id="16" creationId="{E512E3EB-642A-3085-7544-F6E4F72E1C62}"/>
          </ac:cxnSpMkLst>
        </pc:cxnChg>
      </pc:sldChg>
      <pc:sldChg chg="addSp delSp modSp add mod">
        <pc:chgData name="Yoel Kortick" userId="167978f5-7f40-4909-85d5-d4149554ad4e" providerId="ADAL" clId="{6A0E4B6A-538A-4C08-A5AB-BE99783FC746}" dt="2024-08-01T06:06:49.019" v="11784" actId="208"/>
        <pc:sldMkLst>
          <pc:docMk/>
          <pc:sldMk cId="4232859360" sldId="896"/>
        </pc:sldMkLst>
        <pc:spChg chg="add del mod">
          <ac:chgData name="Yoel Kortick" userId="167978f5-7f40-4909-85d5-d4149554ad4e" providerId="ADAL" clId="{6A0E4B6A-538A-4C08-A5AB-BE99783FC746}" dt="2024-08-01T05:10:50.843" v="10009" actId="478"/>
          <ac:spMkLst>
            <pc:docMk/>
            <pc:sldMk cId="4232859360" sldId="896"/>
            <ac:spMk id="2" creationId="{3CE4B03D-0481-1A3C-AAAA-424CA9704039}"/>
          </ac:spMkLst>
        </pc:spChg>
        <pc:spChg chg="del mod">
          <ac:chgData name="Yoel Kortick" userId="167978f5-7f40-4909-85d5-d4149554ad4e" providerId="ADAL" clId="{6A0E4B6A-538A-4C08-A5AB-BE99783FC746}" dt="2024-08-01T05:10:49.960" v="10008" actId="478"/>
          <ac:spMkLst>
            <pc:docMk/>
            <pc:sldMk cId="4232859360" sldId="896"/>
            <ac:spMk id="4" creationId="{E049EC7A-205B-54DB-3550-AB95FDA75BD2}"/>
          </ac:spMkLst>
        </pc:spChg>
        <pc:spChg chg="add del mod">
          <ac:chgData name="Yoel Kortick" userId="167978f5-7f40-4909-85d5-d4149554ad4e" providerId="ADAL" clId="{6A0E4B6A-538A-4C08-A5AB-BE99783FC746}" dt="2024-07-28T14:02:45.972" v="1978" actId="478"/>
          <ac:spMkLst>
            <pc:docMk/>
            <pc:sldMk cId="4232859360" sldId="896"/>
            <ac:spMk id="5" creationId="{41F64F49-8FFA-6849-1E7C-40201CB246F7}"/>
          </ac:spMkLst>
        </pc:spChg>
        <pc:spChg chg="add mod">
          <ac:chgData name="Yoel Kortick" userId="167978f5-7f40-4909-85d5-d4149554ad4e" providerId="ADAL" clId="{6A0E4B6A-538A-4C08-A5AB-BE99783FC746}" dt="2024-08-01T05:06:25.225" v="9930"/>
          <ac:spMkLst>
            <pc:docMk/>
            <pc:sldMk cId="4232859360" sldId="896"/>
            <ac:spMk id="6" creationId="{A4F68232-2C7B-3FDB-BBD5-D304D7A72D53}"/>
          </ac:spMkLst>
        </pc:spChg>
        <pc:spChg chg="add mod ord">
          <ac:chgData name="Yoel Kortick" userId="167978f5-7f40-4909-85d5-d4149554ad4e" providerId="ADAL" clId="{6A0E4B6A-538A-4C08-A5AB-BE99783FC746}" dt="2024-08-01T05:12:20.318" v="10168" actId="208"/>
          <ac:spMkLst>
            <pc:docMk/>
            <pc:sldMk cId="4232859360" sldId="896"/>
            <ac:spMk id="7" creationId="{46C3FCEF-1F2C-04DE-0BA6-7826E62EFA67}"/>
          </ac:spMkLst>
        </pc:spChg>
        <pc:spChg chg="del">
          <ac:chgData name="Yoel Kortick" userId="167978f5-7f40-4909-85d5-d4149554ad4e" providerId="ADAL" clId="{6A0E4B6A-538A-4C08-A5AB-BE99783FC746}" dt="2024-07-28T14:16:51.344" v="2037" actId="478"/>
          <ac:spMkLst>
            <pc:docMk/>
            <pc:sldMk cId="4232859360" sldId="896"/>
            <ac:spMk id="7" creationId="{B1EF0674-75EA-6EAE-0DCC-3BDD12A20D28}"/>
          </ac:spMkLst>
        </pc:spChg>
        <pc:spChg chg="del">
          <ac:chgData name="Yoel Kortick" userId="167978f5-7f40-4909-85d5-d4149554ad4e" providerId="ADAL" clId="{6A0E4B6A-538A-4C08-A5AB-BE99783FC746}" dt="2024-07-28T14:02:44.640" v="1977" actId="478"/>
          <ac:spMkLst>
            <pc:docMk/>
            <pc:sldMk cId="4232859360" sldId="896"/>
            <ac:spMk id="10" creationId="{4C5297D4-1A90-BA7E-1EA2-3486955EA032}"/>
          </ac:spMkLst>
        </pc:spChg>
        <pc:spChg chg="mod">
          <ac:chgData name="Yoel Kortick" userId="167978f5-7f40-4909-85d5-d4149554ad4e" providerId="ADAL" clId="{6A0E4B6A-538A-4C08-A5AB-BE99783FC746}" dt="2024-08-01T05:11:05.735" v="10048" actId="20577"/>
          <ac:spMkLst>
            <pc:docMk/>
            <pc:sldMk cId="4232859360" sldId="896"/>
            <ac:spMk id="11" creationId="{1ACE3884-5DD3-4F86-13C6-FF34F1D35C8C}"/>
          </ac:spMkLst>
        </pc:spChg>
        <pc:spChg chg="add del mod">
          <ac:chgData name="Yoel Kortick" userId="167978f5-7f40-4909-85d5-d4149554ad4e" providerId="ADAL" clId="{6A0E4B6A-538A-4C08-A5AB-BE99783FC746}" dt="2024-08-01T05:10:54.052" v="10013" actId="478"/>
          <ac:spMkLst>
            <pc:docMk/>
            <pc:sldMk cId="4232859360" sldId="896"/>
            <ac:spMk id="13" creationId="{FCC35388-9190-5BBF-3152-291D848ED602}"/>
          </ac:spMkLst>
        </pc:spChg>
        <pc:spChg chg="add mod">
          <ac:chgData name="Yoel Kortick" userId="167978f5-7f40-4909-85d5-d4149554ad4e" providerId="ADAL" clId="{6A0E4B6A-538A-4C08-A5AB-BE99783FC746}" dt="2024-08-01T05:13:15.229" v="10252" actId="313"/>
          <ac:spMkLst>
            <pc:docMk/>
            <pc:sldMk cId="4232859360" sldId="896"/>
            <ac:spMk id="15" creationId="{BE81F08D-3017-9F3D-DC6C-8D52790D00C7}"/>
          </ac:spMkLst>
        </pc:spChg>
        <pc:spChg chg="add mod">
          <ac:chgData name="Yoel Kortick" userId="167978f5-7f40-4909-85d5-d4149554ad4e" providerId="ADAL" clId="{6A0E4B6A-538A-4C08-A5AB-BE99783FC746}" dt="2024-08-01T06:06:13.856" v="11743" actId="1076"/>
          <ac:spMkLst>
            <pc:docMk/>
            <pc:sldMk cId="4232859360" sldId="896"/>
            <ac:spMk id="22" creationId="{F68CA88B-4001-6B10-F165-655230398C49}"/>
          </ac:spMkLst>
        </pc:spChg>
        <pc:spChg chg="add mod">
          <ac:chgData name="Yoel Kortick" userId="167978f5-7f40-4909-85d5-d4149554ad4e" providerId="ADAL" clId="{6A0E4B6A-538A-4C08-A5AB-BE99783FC746}" dt="2024-08-01T06:06:44.910" v="11783" actId="20577"/>
          <ac:spMkLst>
            <pc:docMk/>
            <pc:sldMk cId="4232859360" sldId="896"/>
            <ac:spMk id="29" creationId="{8D9BDA7D-30DE-FBC0-BEA7-16FC5EF6A088}"/>
          </ac:spMkLst>
        </pc:spChg>
        <pc:picChg chg="del">
          <ac:chgData name="Yoel Kortick" userId="167978f5-7f40-4909-85d5-d4149554ad4e" providerId="ADAL" clId="{6A0E4B6A-538A-4C08-A5AB-BE99783FC746}" dt="2024-07-28T14:16:36.497" v="2032" actId="478"/>
          <ac:picMkLst>
            <pc:docMk/>
            <pc:sldMk cId="4232859360" sldId="896"/>
            <ac:picMk id="3" creationId="{941BEF55-FA83-E4CF-6A68-7D34EB1D6AB6}"/>
          </ac:picMkLst>
        </pc:picChg>
        <pc:picChg chg="add del mod ord">
          <ac:chgData name="Yoel Kortick" userId="167978f5-7f40-4909-85d5-d4149554ad4e" providerId="ADAL" clId="{6A0E4B6A-538A-4C08-A5AB-BE99783FC746}" dt="2024-08-01T05:25:28.655" v="10255" actId="478"/>
          <ac:picMkLst>
            <pc:docMk/>
            <pc:sldMk cId="4232859360" sldId="896"/>
            <ac:picMk id="5" creationId="{22147E26-FC51-5929-8F9F-E1F5BE6E2352}"/>
          </ac:picMkLst>
        </pc:picChg>
        <pc:picChg chg="add del mod ord">
          <ac:chgData name="Yoel Kortick" userId="167978f5-7f40-4909-85d5-d4149554ad4e" providerId="ADAL" clId="{6A0E4B6A-538A-4C08-A5AB-BE99783FC746}" dt="2024-08-01T05:10:48.553" v="10007" actId="478"/>
          <ac:picMkLst>
            <pc:docMk/>
            <pc:sldMk cId="4232859360" sldId="896"/>
            <ac:picMk id="12" creationId="{72538B9C-A583-4650-EE64-98B3D59810C9}"/>
          </ac:picMkLst>
        </pc:picChg>
        <pc:picChg chg="add del mod ord">
          <ac:chgData name="Yoel Kortick" userId="167978f5-7f40-4909-85d5-d4149554ad4e" providerId="ADAL" clId="{6A0E4B6A-538A-4C08-A5AB-BE99783FC746}" dt="2024-08-01T06:05:57.278" v="11726" actId="478"/>
          <ac:picMkLst>
            <pc:docMk/>
            <pc:sldMk cId="4232859360" sldId="896"/>
            <ac:picMk id="21" creationId="{548A095E-033B-0C71-E4DA-C49D50623204}"/>
          </ac:picMkLst>
        </pc:picChg>
        <pc:picChg chg="add mod ord">
          <ac:chgData name="Yoel Kortick" userId="167978f5-7f40-4909-85d5-d4149554ad4e" providerId="ADAL" clId="{6A0E4B6A-538A-4C08-A5AB-BE99783FC746}" dt="2024-08-01T06:06:49.019" v="11784" actId="208"/>
          <ac:picMkLst>
            <pc:docMk/>
            <pc:sldMk cId="4232859360" sldId="896"/>
            <ac:picMk id="27" creationId="{2C867277-12CB-A670-B4B3-4E2948EACB84}"/>
          </ac:picMkLst>
        </pc:picChg>
        <pc:cxnChg chg="add">
          <ac:chgData name="Yoel Kortick" userId="167978f5-7f40-4909-85d5-d4149554ad4e" providerId="ADAL" clId="{6A0E4B6A-538A-4C08-A5AB-BE99783FC746}" dt="2024-08-01T05:12:27.866" v="10169" actId="11529"/>
          <ac:cxnSpMkLst>
            <pc:docMk/>
            <pc:sldMk cId="4232859360" sldId="896"/>
            <ac:cxnSpMk id="10" creationId="{777819F6-050D-D303-5ABA-12D3C0383278}"/>
          </ac:cxnSpMkLst>
        </pc:cxnChg>
        <pc:cxnChg chg="add del mod">
          <ac:chgData name="Yoel Kortick" userId="167978f5-7f40-4909-85d5-d4149554ad4e" providerId="ADAL" clId="{6A0E4B6A-538A-4C08-A5AB-BE99783FC746}" dt="2024-08-01T05:10:52.331" v="10011" actId="478"/>
          <ac:cxnSpMkLst>
            <pc:docMk/>
            <pc:sldMk cId="4232859360" sldId="896"/>
            <ac:cxnSpMk id="14" creationId="{4B223A78-2015-8DA1-FBE1-66F94E8F13CE}"/>
          </ac:cxnSpMkLst>
        </pc:cxnChg>
        <pc:cxnChg chg="add mod">
          <ac:chgData name="Yoel Kortick" userId="167978f5-7f40-4909-85d5-d4149554ad4e" providerId="ADAL" clId="{6A0E4B6A-538A-4C08-A5AB-BE99783FC746}" dt="2024-08-01T05:13:24.445" v="10254" actId="14100"/>
          <ac:cxnSpMkLst>
            <pc:docMk/>
            <pc:sldMk cId="4232859360" sldId="896"/>
            <ac:cxnSpMk id="16" creationId="{3153712B-F078-1366-BB94-BA21DB6A9618}"/>
          </ac:cxnSpMkLst>
        </pc:cxnChg>
        <pc:cxnChg chg="add del mod">
          <ac:chgData name="Yoel Kortick" userId="167978f5-7f40-4909-85d5-d4149554ad4e" providerId="ADAL" clId="{6A0E4B6A-538A-4C08-A5AB-BE99783FC746}" dt="2024-08-01T05:10:51.661" v="10010" actId="478"/>
          <ac:cxnSpMkLst>
            <pc:docMk/>
            <pc:sldMk cId="4232859360" sldId="896"/>
            <ac:cxnSpMk id="17" creationId="{AC03DCDD-9C08-1098-DEE1-5A4BA294D198}"/>
          </ac:cxnSpMkLst>
        </pc:cxnChg>
        <pc:cxnChg chg="add del mod">
          <ac:chgData name="Yoel Kortick" userId="167978f5-7f40-4909-85d5-d4149554ad4e" providerId="ADAL" clId="{6A0E4B6A-538A-4C08-A5AB-BE99783FC746}" dt="2024-08-01T05:10:52.965" v="10012" actId="478"/>
          <ac:cxnSpMkLst>
            <pc:docMk/>
            <pc:sldMk cId="4232859360" sldId="896"/>
            <ac:cxnSpMk id="19" creationId="{417FB6D0-C0C8-8481-9F44-35B3E3657ECB}"/>
          </ac:cxnSpMkLst>
        </pc:cxnChg>
        <pc:cxnChg chg="add mod">
          <ac:chgData name="Yoel Kortick" userId="167978f5-7f40-4909-85d5-d4149554ad4e" providerId="ADAL" clId="{6A0E4B6A-538A-4C08-A5AB-BE99783FC746}" dt="2024-08-01T06:06:23.734" v="11746" actId="1076"/>
          <ac:cxnSpMkLst>
            <pc:docMk/>
            <pc:sldMk cId="4232859360" sldId="896"/>
            <ac:cxnSpMk id="23" creationId="{154B5184-6A29-9B76-14F5-357D8E7B6F9A}"/>
          </ac:cxnSpMkLst>
        </pc:cxnChg>
        <pc:cxnChg chg="add mod">
          <ac:chgData name="Yoel Kortick" userId="167978f5-7f40-4909-85d5-d4149554ad4e" providerId="ADAL" clId="{6A0E4B6A-538A-4C08-A5AB-BE99783FC746}" dt="2024-08-01T06:06:34.013" v="11749" actId="14100"/>
          <ac:cxnSpMkLst>
            <pc:docMk/>
            <pc:sldMk cId="4232859360" sldId="896"/>
            <ac:cxnSpMk id="30" creationId="{211E52DF-9441-F120-B63B-7BDC7F148DC7}"/>
          </ac:cxnSpMkLst>
        </pc:cxnChg>
      </pc:sldChg>
      <pc:sldChg chg="addSp delSp modSp add del mod">
        <pc:chgData name="Yoel Kortick" userId="167978f5-7f40-4909-85d5-d4149554ad4e" providerId="ADAL" clId="{6A0E4B6A-538A-4C08-A5AB-BE99783FC746}" dt="2024-07-28T14:27:59.291" v="2039" actId="47"/>
        <pc:sldMkLst>
          <pc:docMk/>
          <pc:sldMk cId="1740694002" sldId="897"/>
        </pc:sldMkLst>
        <pc:spChg chg="add del mod">
          <ac:chgData name="Yoel Kortick" userId="167978f5-7f40-4909-85d5-d4149554ad4e" providerId="ADAL" clId="{6A0E4B6A-538A-4C08-A5AB-BE99783FC746}" dt="2024-07-28T14:02:53.533" v="1981" actId="478"/>
          <ac:spMkLst>
            <pc:docMk/>
            <pc:sldMk cId="1740694002" sldId="897"/>
            <ac:spMk id="5" creationId="{D05C6D3B-361E-E062-427E-8853F38F3DD6}"/>
          </ac:spMkLst>
        </pc:spChg>
        <pc:spChg chg="add mod">
          <ac:chgData name="Yoel Kortick" userId="167978f5-7f40-4909-85d5-d4149554ad4e" providerId="ADAL" clId="{6A0E4B6A-538A-4C08-A5AB-BE99783FC746}" dt="2024-07-28T14:02:54.613" v="1982"/>
          <ac:spMkLst>
            <pc:docMk/>
            <pc:sldMk cId="1740694002" sldId="897"/>
            <ac:spMk id="7" creationId="{A260CB7F-1111-8453-834F-7C081915A87E}"/>
          </ac:spMkLst>
        </pc:spChg>
        <pc:spChg chg="del">
          <ac:chgData name="Yoel Kortick" userId="167978f5-7f40-4909-85d5-d4149554ad4e" providerId="ADAL" clId="{6A0E4B6A-538A-4C08-A5AB-BE99783FC746}" dt="2024-07-28T14:02:52.237" v="1980" actId="478"/>
          <ac:spMkLst>
            <pc:docMk/>
            <pc:sldMk cId="1740694002" sldId="897"/>
            <ac:spMk id="10" creationId="{4C5297D4-1A90-BA7E-1EA2-3486955EA032}"/>
          </ac:spMkLst>
        </pc:spChg>
      </pc:sldChg>
      <pc:sldChg chg="modSp add mod">
        <pc:chgData name="Yoel Kortick" userId="167978f5-7f40-4909-85d5-d4149554ad4e" providerId="ADAL" clId="{6A0E4B6A-538A-4C08-A5AB-BE99783FC746}" dt="2024-08-01T06:54:18.918" v="12655" actId="313"/>
        <pc:sldMkLst>
          <pc:docMk/>
          <pc:sldMk cId="1750647774" sldId="897"/>
        </pc:sldMkLst>
        <pc:spChg chg="mod">
          <ac:chgData name="Yoel Kortick" userId="167978f5-7f40-4909-85d5-d4149554ad4e" providerId="ADAL" clId="{6A0E4B6A-538A-4C08-A5AB-BE99783FC746}" dt="2024-08-01T06:54:18.918" v="12655" actId="313"/>
          <ac:spMkLst>
            <pc:docMk/>
            <pc:sldMk cId="1750647774" sldId="897"/>
            <ac:spMk id="11" creationId="{1ACE3884-5DD3-4F86-13C6-FF34F1D35C8C}"/>
          </ac:spMkLst>
        </pc:spChg>
      </pc:sldChg>
      <pc:sldChg chg="addSp delSp modSp add del mod">
        <pc:chgData name="Yoel Kortick" userId="167978f5-7f40-4909-85d5-d4149554ad4e" providerId="ADAL" clId="{6A0E4B6A-538A-4C08-A5AB-BE99783FC746}" dt="2024-07-28T14:28:00.325" v="2040" actId="47"/>
        <pc:sldMkLst>
          <pc:docMk/>
          <pc:sldMk cId="221600779" sldId="898"/>
        </pc:sldMkLst>
        <pc:spChg chg="add del mod">
          <ac:chgData name="Yoel Kortick" userId="167978f5-7f40-4909-85d5-d4149554ad4e" providerId="ADAL" clId="{6A0E4B6A-538A-4C08-A5AB-BE99783FC746}" dt="2024-07-28T14:03:01.523" v="1984" actId="478"/>
          <ac:spMkLst>
            <pc:docMk/>
            <pc:sldMk cId="221600779" sldId="898"/>
            <ac:spMk id="3" creationId="{52A1A72F-AADA-E24D-97F1-FE227E1173A6}"/>
          </ac:spMkLst>
        </pc:spChg>
        <pc:spChg chg="add mod">
          <ac:chgData name="Yoel Kortick" userId="167978f5-7f40-4909-85d5-d4149554ad4e" providerId="ADAL" clId="{6A0E4B6A-538A-4C08-A5AB-BE99783FC746}" dt="2024-07-28T14:03:03.026" v="1985"/>
          <ac:spMkLst>
            <pc:docMk/>
            <pc:sldMk cId="221600779" sldId="898"/>
            <ac:spMk id="6" creationId="{9951B7E3-C83D-AE5D-98EF-357A5A861C45}"/>
          </ac:spMkLst>
        </pc:spChg>
        <pc:spChg chg="del">
          <ac:chgData name="Yoel Kortick" userId="167978f5-7f40-4909-85d5-d4149554ad4e" providerId="ADAL" clId="{6A0E4B6A-538A-4C08-A5AB-BE99783FC746}" dt="2024-07-28T14:03:00.121" v="1983" actId="478"/>
          <ac:spMkLst>
            <pc:docMk/>
            <pc:sldMk cId="221600779" sldId="898"/>
            <ac:spMk id="10" creationId="{4C5297D4-1A90-BA7E-1EA2-3486955EA032}"/>
          </ac:spMkLst>
        </pc:spChg>
      </pc:sldChg>
      <pc:sldChg chg="addSp delSp modSp add mod">
        <pc:chgData name="Yoel Kortick" userId="167978f5-7f40-4909-85d5-d4149554ad4e" providerId="ADAL" clId="{6A0E4B6A-538A-4C08-A5AB-BE99783FC746}" dt="2024-08-01T04:21:46.966" v="8166" actId="11529"/>
        <pc:sldMkLst>
          <pc:docMk/>
          <pc:sldMk cId="3434854241" sldId="898"/>
        </pc:sldMkLst>
        <pc:spChg chg="add del mod">
          <ac:chgData name="Yoel Kortick" userId="167978f5-7f40-4909-85d5-d4149554ad4e" providerId="ADAL" clId="{6A0E4B6A-538A-4C08-A5AB-BE99783FC746}" dt="2024-08-01T04:20:40.742" v="8151" actId="478"/>
          <ac:spMkLst>
            <pc:docMk/>
            <pc:sldMk cId="3434854241" sldId="898"/>
            <ac:spMk id="5" creationId="{7195BD02-D6FD-CC6F-416A-64FB062E1F21}"/>
          </ac:spMkLst>
        </pc:spChg>
        <pc:spChg chg="add mod">
          <ac:chgData name="Yoel Kortick" userId="167978f5-7f40-4909-85d5-d4149554ad4e" providerId="ADAL" clId="{6A0E4B6A-538A-4C08-A5AB-BE99783FC746}" dt="2024-08-01T04:21:24.309" v="8162" actId="208"/>
          <ac:spMkLst>
            <pc:docMk/>
            <pc:sldMk cId="3434854241" sldId="898"/>
            <ac:spMk id="6" creationId="{6DDFD0F9-42E7-1A05-BF99-B5FE3895B973}"/>
          </ac:spMkLst>
        </pc:spChg>
        <pc:spChg chg="add">
          <ac:chgData name="Yoel Kortick" userId="167978f5-7f40-4909-85d5-d4149554ad4e" providerId="ADAL" clId="{6A0E4B6A-538A-4C08-A5AB-BE99783FC746}" dt="2024-08-01T04:21:30.342" v="8163" actId="11529"/>
          <ac:spMkLst>
            <pc:docMk/>
            <pc:sldMk cId="3434854241" sldId="898"/>
            <ac:spMk id="7" creationId="{26FA94BE-5D45-52E2-75D4-ED83DDDB3A8D}"/>
          </ac:spMkLst>
        </pc:spChg>
        <pc:spChg chg="add">
          <ac:chgData name="Yoel Kortick" userId="167978f5-7f40-4909-85d5-d4149554ad4e" providerId="ADAL" clId="{6A0E4B6A-538A-4C08-A5AB-BE99783FC746}" dt="2024-08-01T04:21:35.001" v="8164" actId="11529"/>
          <ac:spMkLst>
            <pc:docMk/>
            <pc:sldMk cId="3434854241" sldId="898"/>
            <ac:spMk id="8" creationId="{73DFFF68-2721-72D9-3C52-FAB50F42DBC4}"/>
          </ac:spMkLst>
        </pc:spChg>
        <pc:spChg chg="del mod">
          <ac:chgData name="Yoel Kortick" userId="167978f5-7f40-4909-85d5-d4149554ad4e" providerId="ADAL" clId="{6A0E4B6A-538A-4C08-A5AB-BE99783FC746}" dt="2024-08-01T04:20:39.855" v="8150" actId="478"/>
          <ac:spMkLst>
            <pc:docMk/>
            <pc:sldMk cId="3434854241" sldId="898"/>
            <ac:spMk id="11" creationId="{1ACE3884-5DD3-4F86-13C6-FF34F1D35C8C}"/>
          </ac:spMkLst>
        </pc:spChg>
        <pc:spChg chg="add">
          <ac:chgData name="Yoel Kortick" userId="167978f5-7f40-4909-85d5-d4149554ad4e" providerId="ADAL" clId="{6A0E4B6A-538A-4C08-A5AB-BE99783FC746}" dt="2024-08-01T04:21:41.651" v="8165" actId="11529"/>
          <ac:spMkLst>
            <pc:docMk/>
            <pc:sldMk cId="3434854241" sldId="898"/>
            <ac:spMk id="12" creationId="{1654189C-D216-8413-3DFC-AFE360E76BFB}"/>
          </ac:spMkLst>
        </pc:spChg>
        <pc:picChg chg="add mod">
          <ac:chgData name="Yoel Kortick" userId="167978f5-7f40-4909-85d5-d4149554ad4e" providerId="ADAL" clId="{6A0E4B6A-538A-4C08-A5AB-BE99783FC746}" dt="2024-08-01T04:20:46.301" v="8153" actId="208"/>
          <ac:picMkLst>
            <pc:docMk/>
            <pc:sldMk cId="3434854241" sldId="898"/>
            <ac:picMk id="3" creationId="{AEF81654-1674-5657-80D8-B1F5F1A8DC0A}"/>
          </ac:picMkLst>
        </pc:picChg>
        <pc:cxnChg chg="add">
          <ac:chgData name="Yoel Kortick" userId="167978f5-7f40-4909-85d5-d4149554ad4e" providerId="ADAL" clId="{6A0E4B6A-538A-4C08-A5AB-BE99783FC746}" dt="2024-08-01T04:21:46.966" v="8166" actId="11529"/>
          <ac:cxnSpMkLst>
            <pc:docMk/>
            <pc:sldMk cId="3434854241" sldId="898"/>
            <ac:cxnSpMk id="14" creationId="{AF067948-80B1-236E-DF90-81370833F1D3}"/>
          </ac:cxnSpMkLst>
        </pc:cxnChg>
      </pc:sldChg>
      <pc:sldChg chg="addSp delSp modSp add mod">
        <pc:chgData name="Yoel Kortick" userId="167978f5-7f40-4909-85d5-d4149554ad4e" providerId="ADAL" clId="{6A0E4B6A-538A-4C08-A5AB-BE99783FC746}" dt="2024-08-01T05:45:19.722" v="11141"/>
        <pc:sldMkLst>
          <pc:docMk/>
          <pc:sldMk cId="805052074" sldId="899"/>
        </pc:sldMkLst>
        <pc:spChg chg="add mod">
          <ac:chgData name="Yoel Kortick" userId="167978f5-7f40-4909-85d5-d4149554ad4e" providerId="ADAL" clId="{6A0E4B6A-538A-4C08-A5AB-BE99783FC746}" dt="2024-08-01T05:29:25.064" v="10512" actId="14100"/>
          <ac:spMkLst>
            <pc:docMk/>
            <pc:sldMk cId="805052074" sldId="899"/>
            <ac:spMk id="2" creationId="{DF1BC8C1-B9D3-B584-DD44-4714EA03A5C2}"/>
          </ac:spMkLst>
        </pc:spChg>
        <pc:spChg chg="add mod">
          <ac:chgData name="Yoel Kortick" userId="167978f5-7f40-4909-85d5-d4149554ad4e" providerId="ADAL" clId="{6A0E4B6A-538A-4C08-A5AB-BE99783FC746}" dt="2024-08-01T05:29:17.971" v="10510" actId="14100"/>
          <ac:spMkLst>
            <pc:docMk/>
            <pc:sldMk cId="805052074" sldId="899"/>
            <ac:spMk id="4" creationId="{DB25DE4B-2248-B58B-E09E-F37F1123D481}"/>
          </ac:spMkLst>
        </pc:spChg>
        <pc:spChg chg="del">
          <ac:chgData name="Yoel Kortick" userId="167978f5-7f40-4909-85d5-d4149554ad4e" providerId="ADAL" clId="{6A0E4B6A-538A-4C08-A5AB-BE99783FC746}" dt="2024-07-30T12:17:55.716" v="2979" actId="478"/>
          <ac:spMkLst>
            <pc:docMk/>
            <pc:sldMk cId="805052074" sldId="899"/>
            <ac:spMk id="4" creationId="{E049EC7A-205B-54DB-3550-AB95FDA75BD2}"/>
          </ac:spMkLst>
        </pc:spChg>
        <pc:spChg chg="add mod">
          <ac:chgData name="Yoel Kortick" userId="167978f5-7f40-4909-85d5-d4149554ad4e" providerId="ADAL" clId="{6A0E4B6A-538A-4C08-A5AB-BE99783FC746}" dt="2024-08-01T05:29:11.952" v="10508" actId="14100"/>
          <ac:spMkLst>
            <pc:docMk/>
            <pc:sldMk cId="805052074" sldId="899"/>
            <ac:spMk id="5" creationId="{7D394BE5-67B2-A08A-B794-69C9C0CB86B6}"/>
          </ac:spMkLst>
        </pc:spChg>
        <pc:spChg chg="mod">
          <ac:chgData name="Yoel Kortick" userId="167978f5-7f40-4909-85d5-d4149554ad4e" providerId="ADAL" clId="{6A0E4B6A-538A-4C08-A5AB-BE99783FC746}" dt="2024-08-01T05:45:19.722" v="11141"/>
          <ac:spMkLst>
            <pc:docMk/>
            <pc:sldMk cId="805052074" sldId="899"/>
            <ac:spMk id="6" creationId="{A4F68232-2C7B-3FDB-BBD5-D304D7A72D53}"/>
          </ac:spMkLst>
        </pc:spChg>
        <pc:spChg chg="add">
          <ac:chgData name="Yoel Kortick" userId="167978f5-7f40-4909-85d5-d4149554ad4e" providerId="ADAL" clId="{6A0E4B6A-538A-4C08-A5AB-BE99783FC746}" dt="2024-08-01T05:29:36.380" v="10513" actId="11529"/>
          <ac:spMkLst>
            <pc:docMk/>
            <pc:sldMk cId="805052074" sldId="899"/>
            <ac:spMk id="10" creationId="{6F0A27F5-0BD9-AA2B-4071-94CC251C2984}"/>
          </ac:spMkLst>
        </pc:spChg>
        <pc:spChg chg="mod">
          <ac:chgData name="Yoel Kortick" userId="167978f5-7f40-4909-85d5-d4149554ad4e" providerId="ADAL" clId="{6A0E4B6A-538A-4C08-A5AB-BE99783FC746}" dt="2024-08-01T05:45:14.999" v="11140"/>
          <ac:spMkLst>
            <pc:docMk/>
            <pc:sldMk cId="805052074" sldId="899"/>
            <ac:spMk id="11" creationId="{1ACE3884-5DD3-4F86-13C6-FF34F1D35C8C}"/>
          </ac:spMkLst>
        </pc:spChg>
        <pc:spChg chg="del">
          <ac:chgData name="Yoel Kortick" userId="167978f5-7f40-4909-85d5-d4149554ad4e" providerId="ADAL" clId="{6A0E4B6A-538A-4C08-A5AB-BE99783FC746}" dt="2024-07-30T12:17:57.704" v="2980" actId="478"/>
          <ac:spMkLst>
            <pc:docMk/>
            <pc:sldMk cId="805052074" sldId="899"/>
            <ac:spMk id="13" creationId="{FCC35388-9190-5BBF-3152-291D848ED602}"/>
          </ac:spMkLst>
        </pc:spChg>
        <pc:picChg chg="add del mod ord">
          <ac:chgData name="Yoel Kortick" userId="167978f5-7f40-4909-85d5-d4149554ad4e" providerId="ADAL" clId="{6A0E4B6A-538A-4C08-A5AB-BE99783FC746}" dt="2024-08-01T05:28:48.616" v="10491" actId="478"/>
          <ac:picMkLst>
            <pc:docMk/>
            <pc:sldMk cId="805052074" sldId="899"/>
            <ac:picMk id="3" creationId="{DAE8D78F-445D-9055-BA47-174049F9E40E}"/>
          </ac:picMkLst>
        </pc:picChg>
        <pc:picChg chg="add mod ord">
          <ac:chgData name="Yoel Kortick" userId="167978f5-7f40-4909-85d5-d4149554ad4e" providerId="ADAL" clId="{6A0E4B6A-538A-4C08-A5AB-BE99783FC746}" dt="2024-08-01T05:28:59.892" v="10503" actId="167"/>
          <ac:picMkLst>
            <pc:docMk/>
            <pc:sldMk cId="805052074" sldId="899"/>
            <ac:picMk id="8" creationId="{4892EF6A-FE77-1D66-EB83-92AD396EFCAA}"/>
          </ac:picMkLst>
        </pc:picChg>
        <pc:picChg chg="del">
          <ac:chgData name="Yoel Kortick" userId="167978f5-7f40-4909-85d5-d4149554ad4e" providerId="ADAL" clId="{6A0E4B6A-538A-4C08-A5AB-BE99783FC746}" dt="2024-07-30T12:17:51.017" v="2975" actId="478"/>
          <ac:picMkLst>
            <pc:docMk/>
            <pc:sldMk cId="805052074" sldId="899"/>
            <ac:picMk id="12" creationId="{72538B9C-A583-4650-EE64-98B3D59810C9}"/>
          </ac:picMkLst>
        </pc:picChg>
        <pc:cxnChg chg="del">
          <ac:chgData name="Yoel Kortick" userId="167978f5-7f40-4909-85d5-d4149554ad4e" providerId="ADAL" clId="{6A0E4B6A-538A-4C08-A5AB-BE99783FC746}" dt="2024-07-30T12:17:55.215" v="2978" actId="478"/>
          <ac:cxnSpMkLst>
            <pc:docMk/>
            <pc:sldMk cId="805052074" sldId="899"/>
            <ac:cxnSpMk id="14" creationId="{4B223A78-2015-8DA1-FBE1-66F94E8F13CE}"/>
          </ac:cxnSpMkLst>
        </pc:cxnChg>
        <pc:cxnChg chg="del">
          <ac:chgData name="Yoel Kortick" userId="167978f5-7f40-4909-85d5-d4149554ad4e" providerId="ADAL" clId="{6A0E4B6A-538A-4C08-A5AB-BE99783FC746}" dt="2024-07-30T12:17:54.734" v="2977" actId="478"/>
          <ac:cxnSpMkLst>
            <pc:docMk/>
            <pc:sldMk cId="805052074" sldId="899"/>
            <ac:cxnSpMk id="17" creationId="{AC03DCDD-9C08-1098-DEE1-5A4BA294D198}"/>
          </ac:cxnSpMkLst>
        </pc:cxnChg>
        <pc:cxnChg chg="del">
          <ac:chgData name="Yoel Kortick" userId="167978f5-7f40-4909-85d5-d4149554ad4e" providerId="ADAL" clId="{6A0E4B6A-538A-4C08-A5AB-BE99783FC746}" dt="2024-07-30T12:17:53.628" v="2976" actId="478"/>
          <ac:cxnSpMkLst>
            <pc:docMk/>
            <pc:sldMk cId="805052074" sldId="899"/>
            <ac:cxnSpMk id="19" creationId="{417FB6D0-C0C8-8481-9F44-35B3E3657ECB}"/>
          </ac:cxnSpMkLst>
        </pc:cxnChg>
      </pc:sldChg>
      <pc:sldChg chg="addSp delSp modSp add mod">
        <pc:chgData name="Yoel Kortick" userId="167978f5-7f40-4909-85d5-d4149554ad4e" providerId="ADAL" clId="{6A0E4B6A-538A-4C08-A5AB-BE99783FC746}" dt="2024-08-01T05:58:10.467" v="11541" actId="14100"/>
        <pc:sldMkLst>
          <pc:docMk/>
          <pc:sldMk cId="2684342022" sldId="900"/>
        </pc:sldMkLst>
        <pc:spChg chg="add mod">
          <ac:chgData name="Yoel Kortick" userId="167978f5-7f40-4909-85d5-d4149554ad4e" providerId="ADAL" clId="{6A0E4B6A-538A-4C08-A5AB-BE99783FC746}" dt="2024-08-01T04:53:19.384" v="9425" actId="1038"/>
          <ac:spMkLst>
            <pc:docMk/>
            <pc:sldMk cId="2684342022" sldId="900"/>
            <ac:spMk id="2" creationId="{42951DB4-EC08-DF4C-0312-C975E492F499}"/>
          </ac:spMkLst>
        </pc:spChg>
        <pc:spChg chg="add del mod">
          <ac:chgData name="Yoel Kortick" userId="167978f5-7f40-4909-85d5-d4149554ad4e" providerId="ADAL" clId="{6A0E4B6A-538A-4C08-A5AB-BE99783FC746}" dt="2024-08-01T04:53:13.495" v="9419" actId="478"/>
          <ac:spMkLst>
            <pc:docMk/>
            <pc:sldMk cId="2684342022" sldId="900"/>
            <ac:spMk id="3" creationId="{22AF7989-7011-1AB8-54A4-B22F7E9201D3}"/>
          </ac:spMkLst>
        </pc:spChg>
        <pc:spChg chg="mod">
          <ac:chgData name="Yoel Kortick" userId="167978f5-7f40-4909-85d5-d4149554ad4e" providerId="ADAL" clId="{6A0E4B6A-538A-4C08-A5AB-BE99783FC746}" dt="2024-08-01T04:53:01.282" v="9416" actId="1035"/>
          <ac:spMkLst>
            <pc:docMk/>
            <pc:sldMk cId="2684342022" sldId="900"/>
            <ac:spMk id="5" creationId="{7D394BE5-67B2-A08A-B794-69C9C0CB86B6}"/>
          </ac:spMkLst>
        </pc:spChg>
        <pc:spChg chg="mod">
          <ac:chgData name="Yoel Kortick" userId="167978f5-7f40-4909-85d5-d4149554ad4e" providerId="ADAL" clId="{6A0E4B6A-538A-4C08-A5AB-BE99783FC746}" dt="2024-08-01T04:33:04.676" v="8434"/>
          <ac:spMkLst>
            <pc:docMk/>
            <pc:sldMk cId="2684342022" sldId="900"/>
            <ac:spMk id="6" creationId="{A4F68232-2C7B-3FDB-BBD5-D304D7A72D53}"/>
          </ac:spMkLst>
        </pc:spChg>
        <pc:spChg chg="add mod">
          <ac:chgData name="Yoel Kortick" userId="167978f5-7f40-4909-85d5-d4149554ad4e" providerId="ADAL" clId="{6A0E4B6A-538A-4C08-A5AB-BE99783FC746}" dt="2024-08-01T04:53:37.710" v="9428" actId="14100"/>
          <ac:spMkLst>
            <pc:docMk/>
            <pc:sldMk cId="2684342022" sldId="900"/>
            <ac:spMk id="7" creationId="{6A106FD9-15C4-CF80-11F5-BBC63402510D}"/>
          </ac:spMkLst>
        </pc:spChg>
        <pc:spChg chg="add del mod">
          <ac:chgData name="Yoel Kortick" userId="167978f5-7f40-4909-85d5-d4149554ad4e" providerId="ADAL" clId="{6A0E4B6A-538A-4C08-A5AB-BE99783FC746}" dt="2024-08-01T04:53:46.839" v="9431" actId="478"/>
          <ac:spMkLst>
            <pc:docMk/>
            <pc:sldMk cId="2684342022" sldId="900"/>
            <ac:spMk id="8" creationId="{FD814BA8-0FE0-C16F-6D04-EF97367FBCF9}"/>
          </ac:spMkLst>
        </pc:spChg>
        <pc:spChg chg="mod">
          <ac:chgData name="Yoel Kortick" userId="167978f5-7f40-4909-85d5-d4149554ad4e" providerId="ADAL" clId="{6A0E4B6A-538A-4C08-A5AB-BE99783FC746}" dt="2024-08-01T04:52:45.436" v="9409" actId="20577"/>
          <ac:spMkLst>
            <pc:docMk/>
            <pc:sldMk cId="2684342022" sldId="900"/>
            <ac:spMk id="11" creationId="{1ACE3884-5DD3-4F86-13C6-FF34F1D35C8C}"/>
          </ac:spMkLst>
        </pc:spChg>
        <pc:spChg chg="add mod">
          <ac:chgData name="Yoel Kortick" userId="167978f5-7f40-4909-85d5-d4149554ad4e" providerId="ADAL" clId="{6A0E4B6A-538A-4C08-A5AB-BE99783FC746}" dt="2024-08-01T04:53:28.916" v="9426" actId="571"/>
          <ac:spMkLst>
            <pc:docMk/>
            <pc:sldMk cId="2684342022" sldId="900"/>
            <ac:spMk id="13" creationId="{797D0D0B-C11B-8109-B265-6997ED287855}"/>
          </ac:spMkLst>
        </pc:spChg>
        <pc:spChg chg="add mod">
          <ac:chgData name="Yoel Kortick" userId="167978f5-7f40-4909-85d5-d4149554ad4e" providerId="ADAL" clId="{6A0E4B6A-538A-4C08-A5AB-BE99783FC746}" dt="2024-08-01T05:58:10.467" v="11541" actId="14100"/>
          <ac:spMkLst>
            <pc:docMk/>
            <pc:sldMk cId="2684342022" sldId="900"/>
            <ac:spMk id="14" creationId="{AB347AA7-451C-8B9D-47CB-4B3A5DEB1A57}"/>
          </ac:spMkLst>
        </pc:spChg>
        <pc:spChg chg="add mod">
          <ac:chgData name="Yoel Kortick" userId="167978f5-7f40-4909-85d5-d4149554ad4e" providerId="ADAL" clId="{6A0E4B6A-538A-4C08-A5AB-BE99783FC746}" dt="2024-08-01T05:58:10.467" v="11541" actId="14100"/>
          <ac:spMkLst>
            <pc:docMk/>
            <pc:sldMk cId="2684342022" sldId="900"/>
            <ac:spMk id="15" creationId="{8BB7237E-82A5-D2F5-D4FE-D2137A72EC3D}"/>
          </ac:spMkLst>
        </pc:spChg>
        <pc:spChg chg="add mod">
          <ac:chgData name="Yoel Kortick" userId="167978f5-7f40-4909-85d5-d4149554ad4e" providerId="ADAL" clId="{6A0E4B6A-538A-4C08-A5AB-BE99783FC746}" dt="2024-08-01T05:40:41.063" v="10971" actId="1076"/>
          <ac:spMkLst>
            <pc:docMk/>
            <pc:sldMk cId="2684342022" sldId="900"/>
            <ac:spMk id="16" creationId="{DF41A826-7CD8-C584-3DC7-C6F4B2D3BB78}"/>
          </ac:spMkLst>
        </pc:spChg>
        <pc:picChg chg="del">
          <ac:chgData name="Yoel Kortick" userId="167978f5-7f40-4909-85d5-d4149554ad4e" providerId="ADAL" clId="{6A0E4B6A-538A-4C08-A5AB-BE99783FC746}" dt="2024-07-30T12:20:37.052" v="3033" actId="478"/>
          <ac:picMkLst>
            <pc:docMk/>
            <pc:sldMk cId="2684342022" sldId="900"/>
            <ac:picMk id="3" creationId="{DAE8D78F-445D-9055-BA47-174049F9E40E}"/>
          </ac:picMkLst>
        </pc:picChg>
        <pc:picChg chg="add del mod ord">
          <ac:chgData name="Yoel Kortick" userId="167978f5-7f40-4909-85d5-d4149554ad4e" providerId="ADAL" clId="{6A0E4B6A-538A-4C08-A5AB-BE99783FC746}" dt="2024-08-01T04:52:13.530" v="9326" actId="478"/>
          <ac:picMkLst>
            <pc:docMk/>
            <pc:sldMk cId="2684342022" sldId="900"/>
            <ac:picMk id="4" creationId="{20886128-B8A9-3064-12B2-33F853116630}"/>
          </ac:picMkLst>
        </pc:picChg>
        <pc:picChg chg="add mod ord">
          <ac:chgData name="Yoel Kortick" userId="167978f5-7f40-4909-85d5-d4149554ad4e" providerId="ADAL" clId="{6A0E4B6A-538A-4C08-A5AB-BE99783FC746}" dt="2024-08-01T04:53:53.029" v="9433" actId="208"/>
          <ac:picMkLst>
            <pc:docMk/>
            <pc:sldMk cId="2684342022" sldId="900"/>
            <ac:picMk id="12" creationId="{D518E1FB-CD01-CCC1-4BF5-C40D905E79E9}"/>
          </ac:picMkLst>
        </pc:picChg>
        <pc:cxnChg chg="add mod">
          <ac:chgData name="Yoel Kortick" userId="167978f5-7f40-4909-85d5-d4149554ad4e" providerId="ADAL" clId="{6A0E4B6A-538A-4C08-A5AB-BE99783FC746}" dt="2024-08-01T05:40:47.406" v="10973" actId="14100"/>
          <ac:cxnSpMkLst>
            <pc:docMk/>
            <pc:sldMk cId="2684342022" sldId="900"/>
            <ac:cxnSpMk id="17" creationId="{9EBCBB55-74FB-947D-AC2D-B6B20B07247E}"/>
          </ac:cxnSpMkLst>
        </pc:cxnChg>
        <pc:cxnChg chg="add mod">
          <ac:chgData name="Yoel Kortick" userId="167978f5-7f40-4909-85d5-d4149554ad4e" providerId="ADAL" clId="{6A0E4B6A-538A-4C08-A5AB-BE99783FC746}" dt="2024-08-01T05:40:56.181" v="10976" actId="14100"/>
          <ac:cxnSpMkLst>
            <pc:docMk/>
            <pc:sldMk cId="2684342022" sldId="900"/>
            <ac:cxnSpMk id="19" creationId="{0B25E199-1C3A-C8C8-7CA1-9DF31D28CC38}"/>
          </ac:cxnSpMkLst>
        </pc:cxnChg>
      </pc:sldChg>
      <pc:sldChg chg="modSp add mod">
        <pc:chgData name="Yoel Kortick" userId="167978f5-7f40-4909-85d5-d4149554ad4e" providerId="ADAL" clId="{6A0E4B6A-538A-4C08-A5AB-BE99783FC746}" dt="2024-08-01T06:55:53.447" v="12706" actId="313"/>
        <pc:sldMkLst>
          <pc:docMk/>
          <pc:sldMk cId="2860026996" sldId="901"/>
        </pc:sldMkLst>
        <pc:spChg chg="mod">
          <ac:chgData name="Yoel Kortick" userId="167978f5-7f40-4909-85d5-d4149554ad4e" providerId="ADAL" clId="{6A0E4B6A-538A-4C08-A5AB-BE99783FC746}" dt="2024-08-01T06:55:53.447" v="12706" actId="313"/>
          <ac:spMkLst>
            <pc:docMk/>
            <pc:sldMk cId="2860026996" sldId="901"/>
            <ac:spMk id="11" creationId="{1ACE3884-5DD3-4F86-13C6-FF34F1D35C8C}"/>
          </ac:spMkLst>
        </pc:spChg>
      </pc:sldChg>
      <pc:sldChg chg="addSp delSp modSp add del mod">
        <pc:chgData name="Yoel Kortick" userId="167978f5-7f40-4909-85d5-d4149554ad4e" providerId="ADAL" clId="{6A0E4B6A-538A-4C08-A5AB-BE99783FC746}" dt="2024-07-31T06:33:20.628" v="3803" actId="47"/>
        <pc:sldMkLst>
          <pc:docMk/>
          <pc:sldMk cId="1163384468" sldId="902"/>
        </pc:sldMkLst>
        <pc:spChg chg="mod">
          <ac:chgData name="Yoel Kortick" userId="167978f5-7f40-4909-85d5-d4149554ad4e" providerId="ADAL" clId="{6A0E4B6A-538A-4C08-A5AB-BE99783FC746}" dt="2024-07-31T06:22:09.500" v="3545" actId="14100"/>
          <ac:spMkLst>
            <pc:docMk/>
            <pc:sldMk cId="1163384468" sldId="902"/>
            <ac:spMk id="4" creationId="{E049EC7A-205B-54DB-3550-AB95FDA75BD2}"/>
          </ac:spMkLst>
        </pc:spChg>
        <pc:spChg chg="mod">
          <ac:chgData name="Yoel Kortick" userId="167978f5-7f40-4909-85d5-d4149554ad4e" providerId="ADAL" clId="{6A0E4B6A-538A-4C08-A5AB-BE99783FC746}" dt="2024-07-31T06:22:01.995" v="3543" actId="14100"/>
          <ac:spMkLst>
            <pc:docMk/>
            <pc:sldMk cId="1163384468" sldId="902"/>
            <ac:spMk id="6" creationId="{8B683C8B-1796-57E4-EB36-25181015216C}"/>
          </ac:spMkLst>
        </pc:spChg>
        <pc:spChg chg="mod">
          <ac:chgData name="Yoel Kortick" userId="167978f5-7f40-4909-85d5-d4149554ad4e" providerId="ADAL" clId="{6A0E4B6A-538A-4C08-A5AB-BE99783FC746}" dt="2024-07-31T06:22:18.998" v="3546" actId="313"/>
          <ac:spMkLst>
            <pc:docMk/>
            <pc:sldMk cId="1163384468" sldId="902"/>
            <ac:spMk id="11" creationId="{1ACE3884-5DD3-4F86-13C6-FF34F1D35C8C}"/>
          </ac:spMkLst>
        </pc:spChg>
        <pc:picChg chg="add mod ord">
          <ac:chgData name="Yoel Kortick" userId="167978f5-7f40-4909-85d5-d4149554ad4e" providerId="ADAL" clId="{6A0E4B6A-538A-4C08-A5AB-BE99783FC746}" dt="2024-07-31T06:21:53.901" v="3541" actId="167"/>
          <ac:picMkLst>
            <pc:docMk/>
            <pc:sldMk cId="1163384468" sldId="902"/>
            <ac:picMk id="3" creationId="{3BE9A051-4D1A-8F3D-AA41-49829B9D63CC}"/>
          </ac:picMkLst>
        </pc:picChg>
        <pc:picChg chg="del">
          <ac:chgData name="Yoel Kortick" userId="167978f5-7f40-4909-85d5-d4149554ad4e" providerId="ADAL" clId="{6A0E4B6A-538A-4C08-A5AB-BE99783FC746}" dt="2024-07-31T06:21:14.683" v="3520" actId="478"/>
          <ac:picMkLst>
            <pc:docMk/>
            <pc:sldMk cId="1163384468" sldId="902"/>
            <ac:picMk id="5" creationId="{99ACE92B-56D1-6BE3-1DA8-72C62EBF6A7F}"/>
          </ac:picMkLst>
        </pc:picChg>
      </pc:sldChg>
      <pc:sldChg chg="modSp add del mod">
        <pc:chgData name="Yoel Kortick" userId="167978f5-7f40-4909-85d5-d4149554ad4e" providerId="ADAL" clId="{6A0E4B6A-538A-4C08-A5AB-BE99783FC746}" dt="2024-08-01T06:16:33.284" v="11885" actId="47"/>
        <pc:sldMkLst>
          <pc:docMk/>
          <pc:sldMk cId="3263830666" sldId="902"/>
        </pc:sldMkLst>
        <pc:spChg chg="mod">
          <ac:chgData name="Yoel Kortick" userId="167978f5-7f40-4909-85d5-d4149554ad4e" providerId="ADAL" clId="{6A0E4B6A-538A-4C08-A5AB-BE99783FC746}" dt="2024-07-31T10:45:06.197" v="7663"/>
          <ac:spMkLst>
            <pc:docMk/>
            <pc:sldMk cId="3263830666" sldId="902"/>
            <ac:spMk id="10" creationId="{4C5297D4-1A90-BA7E-1EA2-3486955EA032}"/>
          </ac:spMkLst>
        </pc:spChg>
        <pc:spChg chg="mod">
          <ac:chgData name="Yoel Kortick" userId="167978f5-7f40-4909-85d5-d4149554ad4e" providerId="ADAL" clId="{6A0E4B6A-538A-4C08-A5AB-BE99783FC746}" dt="2024-07-31T10:47:38.218" v="7711" actId="15"/>
          <ac:spMkLst>
            <pc:docMk/>
            <pc:sldMk cId="3263830666" sldId="902"/>
            <ac:spMk id="11" creationId="{1ACE3884-5DD3-4F86-13C6-FF34F1D35C8C}"/>
          </ac:spMkLst>
        </pc:spChg>
      </pc:sldChg>
      <pc:sldChg chg="addSp modSp add del mod">
        <pc:chgData name="Yoel Kortick" userId="167978f5-7f40-4909-85d5-d4149554ad4e" providerId="ADAL" clId="{6A0E4B6A-538A-4C08-A5AB-BE99783FC746}" dt="2024-08-01T06:16:33.284" v="11885" actId="47"/>
        <pc:sldMkLst>
          <pc:docMk/>
          <pc:sldMk cId="3457724213" sldId="903"/>
        </pc:sldMkLst>
        <pc:spChg chg="add">
          <ac:chgData name="Yoel Kortick" userId="167978f5-7f40-4909-85d5-d4149554ad4e" providerId="ADAL" clId="{6A0E4B6A-538A-4C08-A5AB-BE99783FC746}" dt="2024-07-31T09:12:53.343" v="4287"/>
          <ac:spMkLst>
            <pc:docMk/>
            <pc:sldMk cId="3457724213" sldId="903"/>
            <ac:spMk id="2" creationId="{7C82A630-B5B7-94AA-5992-7B6F9A850385}"/>
          </ac:spMkLst>
        </pc:spChg>
        <pc:spChg chg="add">
          <ac:chgData name="Yoel Kortick" userId="167978f5-7f40-4909-85d5-d4149554ad4e" providerId="ADAL" clId="{6A0E4B6A-538A-4C08-A5AB-BE99783FC746}" dt="2024-07-31T09:14:03.685" v="4300"/>
          <ac:spMkLst>
            <pc:docMk/>
            <pc:sldMk cId="3457724213" sldId="903"/>
            <ac:spMk id="3" creationId="{054B3D96-456C-2D25-DC6C-03D7B0F67E0D}"/>
          </ac:spMkLst>
        </pc:spChg>
        <pc:spChg chg="mod">
          <ac:chgData name="Yoel Kortick" userId="167978f5-7f40-4909-85d5-d4149554ad4e" providerId="ADAL" clId="{6A0E4B6A-538A-4C08-A5AB-BE99783FC746}" dt="2024-07-31T10:45:12.552" v="7666"/>
          <ac:spMkLst>
            <pc:docMk/>
            <pc:sldMk cId="3457724213" sldId="903"/>
            <ac:spMk id="10" creationId="{4C5297D4-1A90-BA7E-1EA2-3486955EA032}"/>
          </ac:spMkLst>
        </pc:spChg>
        <pc:spChg chg="mod">
          <ac:chgData name="Yoel Kortick" userId="167978f5-7f40-4909-85d5-d4149554ad4e" providerId="ADAL" clId="{6A0E4B6A-538A-4C08-A5AB-BE99783FC746}" dt="2024-07-31T10:48:05.739" v="7729" actId="20577"/>
          <ac:spMkLst>
            <pc:docMk/>
            <pc:sldMk cId="3457724213" sldId="903"/>
            <ac:spMk id="11" creationId="{1ACE3884-5DD3-4F86-13C6-FF34F1D35C8C}"/>
          </ac:spMkLst>
        </pc:spChg>
      </pc:sldChg>
      <pc:sldChg chg="addSp delSp modSp add del mod">
        <pc:chgData name="Yoel Kortick" userId="167978f5-7f40-4909-85d5-d4149554ad4e" providerId="ADAL" clId="{6A0E4B6A-538A-4C08-A5AB-BE99783FC746}" dt="2024-07-31T06:33:20.628" v="3803" actId="47"/>
        <pc:sldMkLst>
          <pc:docMk/>
          <pc:sldMk cId="3810693493" sldId="903"/>
        </pc:sldMkLst>
        <pc:spChg chg="mod">
          <ac:chgData name="Yoel Kortick" userId="167978f5-7f40-4909-85d5-d4149554ad4e" providerId="ADAL" clId="{6A0E4B6A-538A-4C08-A5AB-BE99783FC746}" dt="2024-07-31T06:22:45.385" v="3555" actId="14100"/>
          <ac:spMkLst>
            <pc:docMk/>
            <pc:sldMk cId="3810693493" sldId="903"/>
            <ac:spMk id="4" creationId="{E049EC7A-205B-54DB-3550-AB95FDA75BD2}"/>
          </ac:spMkLst>
        </pc:spChg>
        <pc:spChg chg="mod">
          <ac:chgData name="Yoel Kortick" userId="167978f5-7f40-4909-85d5-d4149554ad4e" providerId="ADAL" clId="{6A0E4B6A-538A-4C08-A5AB-BE99783FC746}" dt="2024-07-31T06:25:32.633" v="3677" actId="14100"/>
          <ac:spMkLst>
            <pc:docMk/>
            <pc:sldMk cId="3810693493" sldId="903"/>
            <ac:spMk id="7" creationId="{B1EF0674-75EA-6EAE-0DCC-3BDD12A20D28}"/>
          </ac:spMkLst>
        </pc:spChg>
        <pc:spChg chg="mod">
          <ac:chgData name="Yoel Kortick" userId="167978f5-7f40-4909-85d5-d4149554ad4e" providerId="ADAL" clId="{6A0E4B6A-538A-4C08-A5AB-BE99783FC746}" dt="2024-07-31T06:31:28.100" v="3802" actId="14100"/>
          <ac:spMkLst>
            <pc:docMk/>
            <pc:sldMk cId="3810693493" sldId="903"/>
            <ac:spMk id="8" creationId="{E2435DBD-304E-BF4A-128E-EE5C98F8041E}"/>
          </ac:spMkLst>
        </pc:spChg>
        <pc:spChg chg="add mod">
          <ac:chgData name="Yoel Kortick" userId="167978f5-7f40-4909-85d5-d4149554ad4e" providerId="ADAL" clId="{6A0E4B6A-538A-4C08-A5AB-BE99783FC746}" dt="2024-07-31T06:26:17.134" v="3723" actId="14100"/>
          <ac:spMkLst>
            <pc:docMk/>
            <pc:sldMk cId="3810693493" sldId="903"/>
            <ac:spMk id="16" creationId="{438AEC33-E4B7-ED79-F51C-AC0ED6094CB8}"/>
          </ac:spMkLst>
        </pc:spChg>
        <pc:picChg chg="del">
          <ac:chgData name="Yoel Kortick" userId="167978f5-7f40-4909-85d5-d4149554ad4e" providerId="ADAL" clId="{6A0E4B6A-538A-4C08-A5AB-BE99783FC746}" dt="2024-07-31T06:21:05.618" v="3518" actId="478"/>
          <ac:picMkLst>
            <pc:docMk/>
            <pc:sldMk cId="3810693493" sldId="903"/>
            <ac:picMk id="3" creationId="{941BEF55-FA83-E4CF-6A68-7D34EB1D6AB6}"/>
          </ac:picMkLst>
        </pc:picChg>
        <pc:picChg chg="add mod ord">
          <ac:chgData name="Yoel Kortick" userId="167978f5-7f40-4909-85d5-d4149554ad4e" providerId="ADAL" clId="{6A0E4B6A-538A-4C08-A5AB-BE99783FC746}" dt="2024-07-31T06:22:48.244" v="3556" actId="167"/>
          <ac:picMkLst>
            <pc:docMk/>
            <pc:sldMk cId="3810693493" sldId="903"/>
            <ac:picMk id="5" creationId="{1E902680-00AF-96E9-C30C-1AEBB66085D5}"/>
          </ac:picMkLst>
        </pc:picChg>
        <pc:cxnChg chg="mod">
          <ac:chgData name="Yoel Kortick" userId="167978f5-7f40-4909-85d5-d4149554ad4e" providerId="ADAL" clId="{6A0E4B6A-538A-4C08-A5AB-BE99783FC746}" dt="2024-07-31T06:25:55.967" v="3684" actId="1076"/>
          <ac:cxnSpMkLst>
            <pc:docMk/>
            <pc:sldMk cId="3810693493" sldId="903"/>
            <ac:cxnSpMk id="12" creationId="{F776977A-CDA9-088F-FD8E-B729ED58E174}"/>
          </ac:cxnSpMkLst>
        </pc:cxnChg>
        <pc:cxnChg chg="mod">
          <ac:chgData name="Yoel Kortick" userId="167978f5-7f40-4909-85d5-d4149554ad4e" providerId="ADAL" clId="{6A0E4B6A-538A-4C08-A5AB-BE99783FC746}" dt="2024-07-31T06:22:59.641" v="3559" actId="14100"/>
          <ac:cxnSpMkLst>
            <pc:docMk/>
            <pc:sldMk cId="3810693493" sldId="903"/>
            <ac:cxnSpMk id="14" creationId="{5A3E1428-47C8-993E-C7B1-79AAA9D32338}"/>
          </ac:cxnSpMkLst>
        </pc:cxnChg>
        <pc:cxnChg chg="add mod">
          <ac:chgData name="Yoel Kortick" userId="167978f5-7f40-4909-85d5-d4149554ad4e" providerId="ADAL" clId="{6A0E4B6A-538A-4C08-A5AB-BE99783FC746}" dt="2024-07-31T06:26:19.892" v="3724" actId="1076"/>
          <ac:cxnSpMkLst>
            <pc:docMk/>
            <pc:sldMk cId="3810693493" sldId="903"/>
            <ac:cxnSpMk id="17" creationId="{F7394479-A498-71E7-7B05-0EE6BAA8121F}"/>
          </ac:cxnSpMkLst>
        </pc:cxnChg>
        <pc:cxnChg chg="add mod">
          <ac:chgData name="Yoel Kortick" userId="167978f5-7f40-4909-85d5-d4149554ad4e" providerId="ADAL" clId="{6A0E4B6A-538A-4C08-A5AB-BE99783FC746}" dt="2024-07-31T06:26:25.654" v="3726" actId="14100"/>
          <ac:cxnSpMkLst>
            <pc:docMk/>
            <pc:sldMk cId="3810693493" sldId="903"/>
            <ac:cxnSpMk id="20" creationId="{E873D10A-89EB-A118-331D-3002B8986619}"/>
          </ac:cxnSpMkLst>
        </pc:cxnChg>
      </pc:sldChg>
      <pc:sldChg chg="addSp delSp modSp add del mod">
        <pc:chgData name="Yoel Kortick" userId="167978f5-7f40-4909-85d5-d4149554ad4e" providerId="ADAL" clId="{6A0E4B6A-538A-4C08-A5AB-BE99783FC746}" dt="2024-07-31T06:33:20.628" v="3803" actId="47"/>
        <pc:sldMkLst>
          <pc:docMk/>
          <pc:sldMk cId="763871496" sldId="904"/>
        </pc:sldMkLst>
        <pc:spChg chg="mod">
          <ac:chgData name="Yoel Kortick" userId="167978f5-7f40-4909-85d5-d4149554ad4e" providerId="ADAL" clId="{6A0E4B6A-538A-4C08-A5AB-BE99783FC746}" dt="2024-07-31T06:29:34.207" v="3751" actId="14100"/>
          <ac:spMkLst>
            <pc:docMk/>
            <pc:sldMk cId="763871496" sldId="904"/>
            <ac:spMk id="2" creationId="{42951DB4-EC08-DF4C-0312-C975E492F499}"/>
          </ac:spMkLst>
        </pc:spChg>
        <pc:spChg chg="del">
          <ac:chgData name="Yoel Kortick" userId="167978f5-7f40-4909-85d5-d4149554ad4e" providerId="ADAL" clId="{6A0E4B6A-538A-4C08-A5AB-BE99783FC746}" dt="2024-07-31T06:31:01.327" v="3762" actId="478"/>
          <ac:spMkLst>
            <pc:docMk/>
            <pc:sldMk cId="763871496" sldId="904"/>
            <ac:spMk id="3" creationId="{22AF7989-7011-1AB8-54A4-B22F7E9201D3}"/>
          </ac:spMkLst>
        </pc:spChg>
        <pc:spChg chg="mod">
          <ac:chgData name="Yoel Kortick" userId="167978f5-7f40-4909-85d5-d4149554ad4e" providerId="ADAL" clId="{6A0E4B6A-538A-4C08-A5AB-BE99783FC746}" dt="2024-07-31T06:29:19.270" v="3748" actId="14100"/>
          <ac:spMkLst>
            <pc:docMk/>
            <pc:sldMk cId="763871496" sldId="904"/>
            <ac:spMk id="5" creationId="{7D394BE5-67B2-A08A-B794-69C9C0CB86B6}"/>
          </ac:spMkLst>
        </pc:spChg>
        <pc:spChg chg="del mod">
          <ac:chgData name="Yoel Kortick" userId="167978f5-7f40-4909-85d5-d4149554ad4e" providerId="ADAL" clId="{6A0E4B6A-538A-4C08-A5AB-BE99783FC746}" dt="2024-07-31T06:31:03.057" v="3763" actId="478"/>
          <ac:spMkLst>
            <pc:docMk/>
            <pc:sldMk cId="763871496" sldId="904"/>
            <ac:spMk id="7" creationId="{6A106FD9-15C4-CF80-11F5-BBC63402510D}"/>
          </ac:spMkLst>
        </pc:spChg>
        <pc:spChg chg="mod">
          <ac:chgData name="Yoel Kortick" userId="167978f5-7f40-4909-85d5-d4149554ad4e" providerId="ADAL" clId="{6A0E4B6A-538A-4C08-A5AB-BE99783FC746}" dt="2024-07-31T06:30:34.455" v="3756" actId="14100"/>
          <ac:spMkLst>
            <pc:docMk/>
            <pc:sldMk cId="763871496" sldId="904"/>
            <ac:spMk id="8" creationId="{FD814BA8-0FE0-C16F-6D04-EF97367FBCF9}"/>
          </ac:spMkLst>
        </pc:spChg>
        <pc:spChg chg="mod">
          <ac:chgData name="Yoel Kortick" userId="167978f5-7f40-4909-85d5-d4149554ad4e" providerId="ADAL" clId="{6A0E4B6A-538A-4C08-A5AB-BE99783FC746}" dt="2024-07-31T06:27:22.540" v="3742" actId="313"/>
          <ac:spMkLst>
            <pc:docMk/>
            <pc:sldMk cId="763871496" sldId="904"/>
            <ac:spMk id="11" creationId="{1ACE3884-5DD3-4F86-13C6-FF34F1D35C8C}"/>
          </ac:spMkLst>
        </pc:spChg>
        <pc:spChg chg="add mod">
          <ac:chgData name="Yoel Kortick" userId="167978f5-7f40-4909-85d5-d4149554ad4e" providerId="ADAL" clId="{6A0E4B6A-538A-4C08-A5AB-BE99783FC746}" dt="2024-07-31T06:29:57.753" v="3753" actId="14100"/>
          <ac:spMkLst>
            <pc:docMk/>
            <pc:sldMk cId="763871496" sldId="904"/>
            <ac:spMk id="13" creationId="{89AEECB3-76B4-8617-4FA1-06EE29CE5E50}"/>
          </ac:spMkLst>
        </pc:spChg>
        <pc:spChg chg="add mod">
          <ac:chgData name="Yoel Kortick" userId="167978f5-7f40-4909-85d5-d4149554ad4e" providerId="ADAL" clId="{6A0E4B6A-538A-4C08-A5AB-BE99783FC746}" dt="2024-07-31T06:30:44.577" v="3757" actId="571"/>
          <ac:spMkLst>
            <pc:docMk/>
            <pc:sldMk cId="763871496" sldId="904"/>
            <ac:spMk id="14" creationId="{0ACCCE86-66AF-692E-1AEF-CB5A9C0346CB}"/>
          </ac:spMkLst>
        </pc:spChg>
        <pc:spChg chg="add del mod">
          <ac:chgData name="Yoel Kortick" userId="167978f5-7f40-4909-85d5-d4149554ad4e" providerId="ADAL" clId="{6A0E4B6A-538A-4C08-A5AB-BE99783FC746}" dt="2024-07-31T06:30:57.428" v="3761" actId="478"/>
          <ac:spMkLst>
            <pc:docMk/>
            <pc:sldMk cId="763871496" sldId="904"/>
            <ac:spMk id="15" creationId="{6037FDE7-622D-B784-5E89-41CF9874541D}"/>
          </ac:spMkLst>
        </pc:spChg>
        <pc:picChg chg="add del">
          <ac:chgData name="Yoel Kortick" userId="167978f5-7f40-4909-85d5-d4149554ad4e" providerId="ADAL" clId="{6A0E4B6A-538A-4C08-A5AB-BE99783FC746}" dt="2024-07-31T06:27:28.256" v="3743" actId="478"/>
          <ac:picMkLst>
            <pc:docMk/>
            <pc:sldMk cId="763871496" sldId="904"/>
            <ac:picMk id="4" creationId="{20886128-B8A9-3064-12B2-33F853116630}"/>
          </ac:picMkLst>
        </pc:picChg>
        <pc:picChg chg="add mod ord">
          <ac:chgData name="Yoel Kortick" userId="167978f5-7f40-4909-85d5-d4149554ad4e" providerId="ADAL" clId="{6A0E4B6A-538A-4C08-A5AB-BE99783FC746}" dt="2024-07-31T06:31:05.382" v="3764" actId="208"/>
          <ac:picMkLst>
            <pc:docMk/>
            <pc:sldMk cId="763871496" sldId="904"/>
            <ac:picMk id="12" creationId="{090A2D58-F0A6-BA72-2104-A901FC2422F1}"/>
          </ac:picMkLst>
        </pc:picChg>
      </pc:sldChg>
      <pc:sldChg chg="new del">
        <pc:chgData name="Yoel Kortick" userId="167978f5-7f40-4909-85d5-d4149554ad4e" providerId="ADAL" clId="{6A0E4B6A-538A-4C08-A5AB-BE99783FC746}" dt="2024-07-31T09:13:21.818" v="4291" actId="680"/>
        <pc:sldMkLst>
          <pc:docMk/>
          <pc:sldMk cId="2083192674" sldId="904"/>
        </pc:sldMkLst>
      </pc:sldChg>
      <pc:sldChg chg="modSp add del mod">
        <pc:chgData name="Yoel Kortick" userId="167978f5-7f40-4909-85d5-d4149554ad4e" providerId="ADAL" clId="{6A0E4B6A-538A-4C08-A5AB-BE99783FC746}" dt="2024-08-01T06:16:33.284" v="11885" actId="47"/>
        <pc:sldMkLst>
          <pc:docMk/>
          <pc:sldMk cId="4119431849" sldId="904"/>
        </pc:sldMkLst>
        <pc:spChg chg="mod">
          <ac:chgData name="Yoel Kortick" userId="167978f5-7f40-4909-85d5-d4149554ad4e" providerId="ADAL" clId="{6A0E4B6A-538A-4C08-A5AB-BE99783FC746}" dt="2024-07-31T10:45:18.889" v="7669"/>
          <ac:spMkLst>
            <pc:docMk/>
            <pc:sldMk cId="4119431849" sldId="904"/>
            <ac:spMk id="10" creationId="{4C5297D4-1A90-BA7E-1EA2-3486955EA032}"/>
          </ac:spMkLst>
        </pc:spChg>
        <pc:spChg chg="mod">
          <ac:chgData name="Yoel Kortick" userId="167978f5-7f40-4909-85d5-d4149554ad4e" providerId="ADAL" clId="{6A0E4B6A-538A-4C08-A5AB-BE99783FC746}" dt="2024-07-31T09:21:50.969" v="4367" actId="13926"/>
          <ac:spMkLst>
            <pc:docMk/>
            <pc:sldMk cId="4119431849" sldId="904"/>
            <ac:spMk id="11" creationId="{1ACE3884-5DD3-4F86-13C6-FF34F1D35C8C}"/>
          </ac:spMkLst>
        </pc:spChg>
      </pc:sldChg>
      <pc:sldChg chg="modSp add del mod">
        <pc:chgData name="Yoel Kortick" userId="167978f5-7f40-4909-85d5-d4149554ad4e" providerId="ADAL" clId="{6A0E4B6A-538A-4C08-A5AB-BE99783FC746}" dt="2024-08-01T06:16:33.284" v="11885" actId="47"/>
        <pc:sldMkLst>
          <pc:docMk/>
          <pc:sldMk cId="115422273" sldId="905"/>
        </pc:sldMkLst>
        <pc:spChg chg="mod">
          <ac:chgData name="Yoel Kortick" userId="167978f5-7f40-4909-85d5-d4149554ad4e" providerId="ADAL" clId="{6A0E4B6A-538A-4C08-A5AB-BE99783FC746}" dt="2024-07-31T10:45:25.549" v="7672"/>
          <ac:spMkLst>
            <pc:docMk/>
            <pc:sldMk cId="115422273" sldId="905"/>
            <ac:spMk id="10" creationId="{4C5297D4-1A90-BA7E-1EA2-3486955EA032}"/>
          </ac:spMkLst>
        </pc:spChg>
        <pc:spChg chg="mod">
          <ac:chgData name="Yoel Kortick" userId="167978f5-7f40-4909-85d5-d4149554ad4e" providerId="ADAL" clId="{6A0E4B6A-538A-4C08-A5AB-BE99783FC746}" dt="2024-07-31T10:49:12.610" v="7730" actId="6549"/>
          <ac:spMkLst>
            <pc:docMk/>
            <pc:sldMk cId="115422273" sldId="905"/>
            <ac:spMk id="11" creationId="{1ACE3884-5DD3-4F86-13C6-FF34F1D35C8C}"/>
          </ac:spMkLst>
        </pc:spChg>
      </pc:sldChg>
      <pc:sldChg chg="addSp delSp modSp add del mod">
        <pc:chgData name="Yoel Kortick" userId="167978f5-7f40-4909-85d5-d4149554ad4e" providerId="ADAL" clId="{6A0E4B6A-538A-4C08-A5AB-BE99783FC746}" dt="2024-08-01T06:16:33.284" v="11885" actId="47"/>
        <pc:sldMkLst>
          <pc:docMk/>
          <pc:sldMk cId="709035239" sldId="906"/>
        </pc:sldMkLst>
        <pc:spChg chg="add">
          <ac:chgData name="Yoel Kortick" userId="167978f5-7f40-4909-85d5-d4149554ad4e" providerId="ADAL" clId="{6A0E4B6A-538A-4C08-A5AB-BE99783FC746}" dt="2024-07-31T10:51:27.961" v="7731" actId="11529"/>
          <ac:spMkLst>
            <pc:docMk/>
            <pc:sldMk cId="709035239" sldId="906"/>
            <ac:spMk id="2" creationId="{4EF39133-A0DE-3E32-DFA9-D40415FB7F03}"/>
          </ac:spMkLst>
        </pc:spChg>
        <pc:spChg chg="add mod">
          <ac:chgData name="Yoel Kortick" userId="167978f5-7f40-4909-85d5-d4149554ad4e" providerId="ADAL" clId="{6A0E4B6A-538A-4C08-A5AB-BE99783FC746}" dt="2024-07-31T10:51:42.512" v="7833" actId="1037"/>
          <ac:spMkLst>
            <pc:docMk/>
            <pc:sldMk cId="709035239" sldId="906"/>
            <ac:spMk id="3" creationId="{CE446FBB-170C-8729-DFF9-0CD0F1782F3E}"/>
          </ac:spMkLst>
        </pc:spChg>
        <pc:spChg chg="add del mod">
          <ac:chgData name="Yoel Kortick" userId="167978f5-7f40-4909-85d5-d4149554ad4e" providerId="ADAL" clId="{6A0E4B6A-538A-4C08-A5AB-BE99783FC746}" dt="2024-07-31T09:53:33.390" v="5087" actId="478"/>
          <ac:spMkLst>
            <pc:docMk/>
            <pc:sldMk cId="709035239" sldId="906"/>
            <ac:spMk id="3" creationId="{F2C06C9C-9E8F-00F0-9217-178C13C8E08B}"/>
          </ac:spMkLst>
        </pc:spChg>
        <pc:spChg chg="add">
          <ac:chgData name="Yoel Kortick" userId="167978f5-7f40-4909-85d5-d4149554ad4e" providerId="ADAL" clId="{6A0E4B6A-538A-4C08-A5AB-BE99783FC746}" dt="2024-07-31T09:53:45.734" v="5092" actId="11529"/>
          <ac:spMkLst>
            <pc:docMk/>
            <pc:sldMk cId="709035239" sldId="906"/>
            <ac:spMk id="6" creationId="{C4C9FD8D-34D6-5ABE-B3D4-C45028AE0F4D}"/>
          </ac:spMkLst>
        </pc:spChg>
        <pc:spChg chg="add">
          <ac:chgData name="Yoel Kortick" userId="167978f5-7f40-4909-85d5-d4149554ad4e" providerId="ADAL" clId="{6A0E4B6A-538A-4C08-A5AB-BE99783FC746}" dt="2024-07-31T09:53:51.033" v="5093" actId="11529"/>
          <ac:spMkLst>
            <pc:docMk/>
            <pc:sldMk cId="709035239" sldId="906"/>
            <ac:spMk id="7" creationId="{63BB102E-4D02-DF44-138D-C73DC6561773}"/>
          </ac:spMkLst>
        </pc:spChg>
        <pc:spChg chg="add mod">
          <ac:chgData name="Yoel Kortick" userId="167978f5-7f40-4909-85d5-d4149554ad4e" providerId="ADAL" clId="{6A0E4B6A-538A-4C08-A5AB-BE99783FC746}" dt="2024-07-31T09:55:43.403" v="5133" actId="208"/>
          <ac:spMkLst>
            <pc:docMk/>
            <pc:sldMk cId="709035239" sldId="906"/>
            <ac:spMk id="8" creationId="{0CFEB82B-8259-6FFE-DB2B-59BAD5C36BB0}"/>
          </ac:spMkLst>
        </pc:spChg>
        <pc:spChg chg="mod">
          <ac:chgData name="Yoel Kortick" userId="167978f5-7f40-4909-85d5-d4149554ad4e" providerId="ADAL" clId="{6A0E4B6A-538A-4C08-A5AB-BE99783FC746}" dt="2024-07-31T10:46:40.695" v="7706"/>
          <ac:spMkLst>
            <pc:docMk/>
            <pc:sldMk cId="709035239" sldId="906"/>
            <ac:spMk id="10" creationId="{4C5297D4-1A90-BA7E-1EA2-3486955EA032}"/>
          </ac:spMkLst>
        </pc:spChg>
        <pc:spChg chg="del">
          <ac:chgData name="Yoel Kortick" userId="167978f5-7f40-4909-85d5-d4149554ad4e" providerId="ADAL" clId="{6A0E4B6A-538A-4C08-A5AB-BE99783FC746}" dt="2024-07-31T09:53:31.947" v="5086" actId="478"/>
          <ac:spMkLst>
            <pc:docMk/>
            <pc:sldMk cId="709035239" sldId="906"/>
            <ac:spMk id="11" creationId="{1ACE3884-5DD3-4F86-13C6-FF34F1D35C8C}"/>
          </ac:spMkLst>
        </pc:spChg>
        <pc:picChg chg="add mod">
          <ac:chgData name="Yoel Kortick" userId="167978f5-7f40-4909-85d5-d4149554ad4e" providerId="ADAL" clId="{6A0E4B6A-538A-4C08-A5AB-BE99783FC746}" dt="2024-07-31T09:53:39.878" v="5091" actId="208"/>
          <ac:picMkLst>
            <pc:docMk/>
            <pc:sldMk cId="709035239" sldId="906"/>
            <ac:picMk id="5" creationId="{E09AE612-F502-4A8F-F430-BAEFB59ED4F3}"/>
          </ac:picMkLst>
        </pc:picChg>
      </pc:sldChg>
      <pc:sldChg chg="addSp delSp modSp add del mod">
        <pc:chgData name="Yoel Kortick" userId="167978f5-7f40-4909-85d5-d4149554ad4e" providerId="ADAL" clId="{6A0E4B6A-538A-4C08-A5AB-BE99783FC746}" dt="2024-08-01T06:16:33.284" v="11885" actId="47"/>
        <pc:sldMkLst>
          <pc:docMk/>
          <pc:sldMk cId="3779168494" sldId="907"/>
        </pc:sldMkLst>
        <pc:spChg chg="mod">
          <ac:chgData name="Yoel Kortick" userId="167978f5-7f40-4909-85d5-d4149554ad4e" providerId="ADAL" clId="{6A0E4B6A-538A-4C08-A5AB-BE99783FC746}" dt="2024-07-31T10:46:40.695" v="7706"/>
          <ac:spMkLst>
            <pc:docMk/>
            <pc:sldMk cId="3779168494" sldId="907"/>
            <ac:spMk id="10" creationId="{4C5297D4-1A90-BA7E-1EA2-3486955EA032}"/>
          </ac:spMkLst>
        </pc:spChg>
        <pc:spChg chg="mod">
          <ac:chgData name="Yoel Kortick" userId="167978f5-7f40-4909-85d5-d4149554ad4e" providerId="ADAL" clId="{6A0E4B6A-538A-4C08-A5AB-BE99783FC746}" dt="2024-07-31T09:53:20.276" v="5083" actId="5793"/>
          <ac:spMkLst>
            <pc:docMk/>
            <pc:sldMk cId="3779168494" sldId="907"/>
            <ac:spMk id="11" creationId="{1ACE3884-5DD3-4F86-13C6-FF34F1D35C8C}"/>
          </ac:spMkLst>
        </pc:spChg>
        <pc:picChg chg="add del">
          <ac:chgData name="Yoel Kortick" userId="167978f5-7f40-4909-85d5-d4149554ad4e" providerId="ADAL" clId="{6A0E4B6A-538A-4C08-A5AB-BE99783FC746}" dt="2024-07-31T09:53:24.119" v="5085" actId="22"/>
          <ac:picMkLst>
            <pc:docMk/>
            <pc:sldMk cId="3779168494" sldId="907"/>
            <ac:picMk id="3" creationId="{2FB50E2E-721F-D117-6162-A049893E1CA4}"/>
          </ac:picMkLst>
        </pc:picChg>
      </pc:sldChg>
      <pc:sldChg chg="modSp add del mod">
        <pc:chgData name="Yoel Kortick" userId="167978f5-7f40-4909-85d5-d4149554ad4e" providerId="ADAL" clId="{6A0E4B6A-538A-4C08-A5AB-BE99783FC746}" dt="2024-08-01T06:16:33.284" v="11885" actId="47"/>
        <pc:sldMkLst>
          <pc:docMk/>
          <pc:sldMk cId="3590460530" sldId="908"/>
        </pc:sldMkLst>
        <pc:spChg chg="mod">
          <ac:chgData name="Yoel Kortick" userId="167978f5-7f40-4909-85d5-d4149554ad4e" providerId="ADAL" clId="{6A0E4B6A-538A-4C08-A5AB-BE99783FC746}" dt="2024-07-31T10:46:40.695" v="7706"/>
          <ac:spMkLst>
            <pc:docMk/>
            <pc:sldMk cId="3590460530" sldId="908"/>
            <ac:spMk id="10" creationId="{4C5297D4-1A90-BA7E-1EA2-3486955EA032}"/>
          </ac:spMkLst>
        </pc:spChg>
        <pc:spChg chg="mod">
          <ac:chgData name="Yoel Kortick" userId="167978f5-7f40-4909-85d5-d4149554ad4e" providerId="ADAL" clId="{6A0E4B6A-538A-4C08-A5AB-BE99783FC746}" dt="2024-07-31T09:53:09.323" v="5081" actId="255"/>
          <ac:spMkLst>
            <pc:docMk/>
            <pc:sldMk cId="3590460530" sldId="908"/>
            <ac:spMk id="11" creationId="{1ACE3884-5DD3-4F86-13C6-FF34F1D35C8C}"/>
          </ac:spMkLst>
        </pc:spChg>
      </pc:sldChg>
      <pc:sldChg chg="addSp delSp modSp add del mod">
        <pc:chgData name="Yoel Kortick" userId="167978f5-7f40-4909-85d5-d4149554ad4e" providerId="ADAL" clId="{6A0E4B6A-538A-4C08-A5AB-BE99783FC746}" dt="2024-08-01T06:16:33.284" v="11885" actId="47"/>
        <pc:sldMkLst>
          <pc:docMk/>
          <pc:sldMk cId="3284978624" sldId="909"/>
        </pc:sldMkLst>
        <pc:spChg chg="mod">
          <ac:chgData name="Yoel Kortick" userId="167978f5-7f40-4909-85d5-d4149554ad4e" providerId="ADAL" clId="{6A0E4B6A-538A-4C08-A5AB-BE99783FC746}" dt="2024-07-31T10:54:25.106" v="7924" actId="1036"/>
          <ac:spMkLst>
            <pc:docMk/>
            <pc:sldMk cId="3284978624" sldId="909"/>
            <ac:spMk id="4" creationId="{7607213B-A963-BD4C-C936-731C92C95FE4}"/>
          </ac:spMkLst>
        </pc:spChg>
        <pc:spChg chg="mod">
          <ac:chgData name="Yoel Kortick" userId="167978f5-7f40-4909-85d5-d4149554ad4e" providerId="ADAL" clId="{6A0E4B6A-538A-4C08-A5AB-BE99783FC746}" dt="2024-07-31T10:54:25.106" v="7924" actId="1036"/>
          <ac:spMkLst>
            <pc:docMk/>
            <pc:sldMk cId="3284978624" sldId="909"/>
            <ac:spMk id="6" creationId="{A7A4BCCE-0E52-B789-6DB7-F06E85B3EFBE}"/>
          </ac:spMkLst>
        </pc:spChg>
        <pc:spChg chg="mod">
          <ac:chgData name="Yoel Kortick" userId="167978f5-7f40-4909-85d5-d4149554ad4e" providerId="ADAL" clId="{6A0E4B6A-538A-4C08-A5AB-BE99783FC746}" dt="2024-07-31T10:46:40.695" v="7706"/>
          <ac:spMkLst>
            <pc:docMk/>
            <pc:sldMk cId="3284978624" sldId="909"/>
            <ac:spMk id="10" creationId="{4C5297D4-1A90-BA7E-1EA2-3486955EA032}"/>
          </ac:spMkLst>
        </pc:spChg>
        <pc:spChg chg="mod">
          <ac:chgData name="Yoel Kortick" userId="167978f5-7f40-4909-85d5-d4149554ad4e" providerId="ADAL" clId="{6A0E4B6A-538A-4C08-A5AB-BE99783FC746}" dt="2024-07-31T10:54:38.672" v="7966" actId="20577"/>
          <ac:spMkLst>
            <pc:docMk/>
            <pc:sldMk cId="3284978624" sldId="909"/>
            <ac:spMk id="11" creationId="{1ACE3884-5DD3-4F86-13C6-FF34F1D35C8C}"/>
          </ac:spMkLst>
        </pc:spChg>
        <pc:spChg chg="del">
          <ac:chgData name="Yoel Kortick" userId="167978f5-7f40-4909-85d5-d4149554ad4e" providerId="ADAL" clId="{6A0E4B6A-538A-4C08-A5AB-BE99783FC746}" dt="2024-07-31T10:23:22.009" v="6582" actId="478"/>
          <ac:spMkLst>
            <pc:docMk/>
            <pc:sldMk cId="3284978624" sldId="909"/>
            <ac:spMk id="13" creationId="{FA2EEF1E-9E12-F5C7-ED04-61EA4BA1678C}"/>
          </ac:spMkLst>
        </pc:spChg>
        <pc:picChg chg="add mod ord">
          <ac:chgData name="Yoel Kortick" userId="167978f5-7f40-4909-85d5-d4149554ad4e" providerId="ADAL" clId="{6A0E4B6A-538A-4C08-A5AB-BE99783FC746}" dt="2024-07-31T10:54:30.084" v="7943" actId="1036"/>
          <ac:picMkLst>
            <pc:docMk/>
            <pc:sldMk cId="3284978624" sldId="909"/>
            <ac:picMk id="3" creationId="{751600FD-4D68-D957-C1F3-0C7F969C28D6}"/>
          </ac:picMkLst>
        </pc:picChg>
        <pc:picChg chg="del">
          <ac:chgData name="Yoel Kortick" userId="167978f5-7f40-4909-85d5-d4149554ad4e" providerId="ADAL" clId="{6A0E4B6A-538A-4C08-A5AB-BE99783FC746}" dt="2024-07-31T10:23:14.166" v="6579" actId="478"/>
          <ac:picMkLst>
            <pc:docMk/>
            <pc:sldMk cId="3284978624" sldId="909"/>
            <ac:picMk id="5" creationId="{A101987B-EB94-AFAA-63C1-9A022FAF1EC7}"/>
          </ac:picMkLst>
        </pc:picChg>
        <pc:cxnChg chg="del">
          <ac:chgData name="Yoel Kortick" userId="167978f5-7f40-4909-85d5-d4149554ad4e" providerId="ADAL" clId="{6A0E4B6A-538A-4C08-A5AB-BE99783FC746}" dt="2024-07-31T10:23:23.249" v="6583" actId="478"/>
          <ac:cxnSpMkLst>
            <pc:docMk/>
            <pc:sldMk cId="3284978624" sldId="909"/>
            <ac:cxnSpMk id="15" creationId="{167BD721-CA96-2F6D-1705-6903775EAD4E}"/>
          </ac:cxnSpMkLst>
        </pc:cxnChg>
      </pc:sldChg>
      <pc:sldChg chg="modSp add del mod">
        <pc:chgData name="Yoel Kortick" userId="167978f5-7f40-4909-85d5-d4149554ad4e" providerId="ADAL" clId="{6A0E4B6A-538A-4C08-A5AB-BE99783FC746}" dt="2024-08-01T04:31:20.353" v="8433" actId="47"/>
        <pc:sldMkLst>
          <pc:docMk/>
          <pc:sldMk cId="3680429342" sldId="910"/>
        </pc:sldMkLst>
        <pc:spChg chg="mod">
          <ac:chgData name="Yoel Kortick" userId="167978f5-7f40-4909-85d5-d4149554ad4e" providerId="ADAL" clId="{6A0E4B6A-538A-4C08-A5AB-BE99783FC746}" dt="2024-07-31T10:41:52.150" v="7625" actId="255"/>
          <ac:spMkLst>
            <pc:docMk/>
            <pc:sldMk cId="3680429342" sldId="910"/>
            <ac:spMk id="11" creationId="{1ACE3884-5DD3-4F86-13C6-FF34F1D35C8C}"/>
          </ac:spMkLst>
        </pc:spChg>
      </pc:sldChg>
      <pc:sldChg chg="modSp add del mod">
        <pc:chgData name="Yoel Kortick" userId="167978f5-7f40-4909-85d5-d4149554ad4e" providerId="ADAL" clId="{6A0E4B6A-538A-4C08-A5AB-BE99783FC746}" dt="2024-08-01T06:16:33.284" v="11885" actId="47"/>
        <pc:sldMkLst>
          <pc:docMk/>
          <pc:sldMk cId="3219139000" sldId="911"/>
        </pc:sldMkLst>
        <pc:spChg chg="mod">
          <ac:chgData name="Yoel Kortick" userId="167978f5-7f40-4909-85d5-d4149554ad4e" providerId="ADAL" clId="{6A0E4B6A-538A-4C08-A5AB-BE99783FC746}" dt="2024-07-31T10:46:40.695" v="7706"/>
          <ac:spMkLst>
            <pc:docMk/>
            <pc:sldMk cId="3219139000" sldId="911"/>
            <ac:spMk id="13" creationId="{F4F9CE6C-EB7E-DBFE-C77E-B97A93A03817}"/>
          </ac:spMkLst>
        </pc:spChg>
      </pc:sldChg>
      <pc:sldChg chg="addSp delSp modSp add mod">
        <pc:chgData name="Yoel Kortick" userId="167978f5-7f40-4909-85d5-d4149554ad4e" providerId="ADAL" clId="{6A0E4B6A-538A-4C08-A5AB-BE99783FC746}" dt="2024-08-01T05:29:58.291" v="10523" actId="1035"/>
        <pc:sldMkLst>
          <pc:docMk/>
          <pc:sldMk cId="2755017744" sldId="912"/>
        </pc:sldMkLst>
        <pc:spChg chg="mod">
          <ac:chgData name="Yoel Kortick" userId="167978f5-7f40-4909-85d5-d4149554ad4e" providerId="ADAL" clId="{6A0E4B6A-538A-4C08-A5AB-BE99783FC746}" dt="2024-08-01T04:41:34.050" v="8923" actId="14100"/>
          <ac:spMkLst>
            <pc:docMk/>
            <pc:sldMk cId="2755017744" sldId="912"/>
            <ac:spMk id="4" creationId="{E049EC7A-205B-54DB-3550-AB95FDA75BD2}"/>
          </ac:spMkLst>
        </pc:spChg>
        <pc:spChg chg="mod">
          <ac:chgData name="Yoel Kortick" userId="167978f5-7f40-4909-85d5-d4149554ad4e" providerId="ADAL" clId="{6A0E4B6A-538A-4C08-A5AB-BE99783FC746}" dt="2024-08-01T04:41:26.244" v="8921" actId="14100"/>
          <ac:spMkLst>
            <pc:docMk/>
            <pc:sldMk cId="2755017744" sldId="912"/>
            <ac:spMk id="6" creationId="{8B683C8B-1796-57E4-EB36-25181015216C}"/>
          </ac:spMkLst>
        </pc:spChg>
        <pc:spChg chg="add">
          <ac:chgData name="Yoel Kortick" userId="167978f5-7f40-4909-85d5-d4149554ad4e" providerId="ADAL" clId="{6A0E4B6A-538A-4C08-A5AB-BE99783FC746}" dt="2024-08-01T05:29:49.034" v="10514" actId="11529"/>
          <ac:spMkLst>
            <pc:docMk/>
            <pc:sldMk cId="2755017744" sldId="912"/>
            <ac:spMk id="7" creationId="{E8EAFD67-6CD0-3DD4-FA74-3375D021C87B}"/>
          </ac:spMkLst>
        </pc:spChg>
        <pc:spChg chg="add mod">
          <ac:chgData name="Yoel Kortick" userId="167978f5-7f40-4909-85d5-d4149554ad4e" providerId="ADAL" clId="{6A0E4B6A-538A-4C08-A5AB-BE99783FC746}" dt="2024-08-01T05:29:58.291" v="10523" actId="1035"/>
          <ac:spMkLst>
            <pc:docMk/>
            <pc:sldMk cId="2755017744" sldId="912"/>
            <ac:spMk id="8" creationId="{3B7FCD05-8A68-C0BA-1A58-86B3FEFC1154}"/>
          </ac:spMkLst>
        </pc:spChg>
        <pc:spChg chg="mod">
          <ac:chgData name="Yoel Kortick" userId="167978f5-7f40-4909-85d5-d4149554ad4e" providerId="ADAL" clId="{6A0E4B6A-538A-4C08-A5AB-BE99783FC746}" dt="2024-08-01T04:41:57.055" v="8940" actId="20577"/>
          <ac:spMkLst>
            <pc:docMk/>
            <pc:sldMk cId="2755017744" sldId="912"/>
            <ac:spMk id="11" creationId="{1ACE3884-5DD3-4F86-13C6-FF34F1D35C8C}"/>
          </ac:spMkLst>
        </pc:spChg>
        <pc:picChg chg="add mod ord">
          <ac:chgData name="Yoel Kortick" userId="167978f5-7f40-4909-85d5-d4149554ad4e" providerId="ADAL" clId="{6A0E4B6A-538A-4C08-A5AB-BE99783FC746}" dt="2024-08-01T04:41:36.267" v="8924" actId="167"/>
          <ac:picMkLst>
            <pc:docMk/>
            <pc:sldMk cId="2755017744" sldId="912"/>
            <ac:picMk id="3" creationId="{38C47293-D41D-B991-7D7D-47F3DD297A14}"/>
          </ac:picMkLst>
        </pc:picChg>
        <pc:picChg chg="del">
          <ac:chgData name="Yoel Kortick" userId="167978f5-7f40-4909-85d5-d4149554ad4e" providerId="ADAL" clId="{6A0E4B6A-538A-4C08-A5AB-BE99783FC746}" dt="2024-08-01T04:41:11.651" v="8904" actId="478"/>
          <ac:picMkLst>
            <pc:docMk/>
            <pc:sldMk cId="2755017744" sldId="912"/>
            <ac:picMk id="5" creationId="{99ACE92B-56D1-6BE3-1DA8-72C62EBF6A7F}"/>
          </ac:picMkLst>
        </pc:picChg>
      </pc:sldChg>
      <pc:sldChg chg="addSp delSp modSp add mod">
        <pc:chgData name="Yoel Kortick" userId="167978f5-7f40-4909-85d5-d4149554ad4e" providerId="ADAL" clId="{6A0E4B6A-538A-4C08-A5AB-BE99783FC746}" dt="2024-08-01T04:39:17.128" v="8841" actId="1036"/>
        <pc:sldMkLst>
          <pc:docMk/>
          <pc:sldMk cId="153815701" sldId="913"/>
        </pc:sldMkLst>
        <pc:spChg chg="mod">
          <ac:chgData name="Yoel Kortick" userId="167978f5-7f40-4909-85d5-d4149554ad4e" providerId="ADAL" clId="{6A0E4B6A-538A-4C08-A5AB-BE99783FC746}" dt="2024-08-01T04:38:24.917" v="8824" actId="20577"/>
          <ac:spMkLst>
            <pc:docMk/>
            <pc:sldMk cId="153815701" sldId="913"/>
            <ac:spMk id="13" creationId="{BB3D45D2-2F93-BEE2-A6C9-64179DBEA2A4}"/>
          </ac:spMkLst>
        </pc:spChg>
        <pc:spChg chg="mod">
          <ac:chgData name="Yoel Kortick" userId="167978f5-7f40-4909-85d5-d4149554ad4e" providerId="ADAL" clId="{6A0E4B6A-538A-4C08-A5AB-BE99783FC746}" dt="2024-08-01T04:39:07.254" v="8829" actId="14100"/>
          <ac:spMkLst>
            <pc:docMk/>
            <pc:sldMk cId="153815701" sldId="913"/>
            <ac:spMk id="14" creationId="{237E557B-E963-7FB3-8615-85172E0AE6CC}"/>
          </ac:spMkLst>
        </pc:spChg>
        <pc:spChg chg="mod">
          <ac:chgData name="Yoel Kortick" userId="167978f5-7f40-4909-85d5-d4149554ad4e" providerId="ADAL" clId="{6A0E4B6A-538A-4C08-A5AB-BE99783FC746}" dt="2024-08-01T04:39:17.128" v="8841" actId="1036"/>
          <ac:spMkLst>
            <pc:docMk/>
            <pc:sldMk cId="153815701" sldId="913"/>
            <ac:spMk id="15" creationId="{159915FD-616B-A448-99CD-BC62DDDE5BED}"/>
          </ac:spMkLst>
        </pc:spChg>
        <pc:picChg chg="add mod ord">
          <ac:chgData name="Yoel Kortick" userId="167978f5-7f40-4909-85d5-d4149554ad4e" providerId="ADAL" clId="{6A0E4B6A-538A-4C08-A5AB-BE99783FC746}" dt="2024-08-01T04:39:00.783" v="8827" actId="208"/>
          <ac:picMkLst>
            <pc:docMk/>
            <pc:sldMk cId="153815701" sldId="913"/>
            <ac:picMk id="3" creationId="{CBED89DD-6625-9875-19B3-ADFDDFD64D2A}"/>
          </ac:picMkLst>
        </pc:picChg>
        <pc:picChg chg="del">
          <ac:chgData name="Yoel Kortick" userId="167978f5-7f40-4909-85d5-d4149554ad4e" providerId="ADAL" clId="{6A0E4B6A-538A-4C08-A5AB-BE99783FC746}" dt="2024-08-01T04:38:22.374" v="8823" actId="478"/>
          <ac:picMkLst>
            <pc:docMk/>
            <pc:sldMk cId="153815701" sldId="913"/>
            <ac:picMk id="12" creationId="{4F2F8695-82DE-B1FA-2006-548E395F67EC}"/>
          </ac:picMkLst>
        </pc:picChg>
      </pc:sldChg>
      <pc:sldChg chg="addSp delSp modSp add mod">
        <pc:chgData name="Yoel Kortick" userId="167978f5-7f40-4909-85d5-d4149554ad4e" providerId="ADAL" clId="{6A0E4B6A-538A-4C08-A5AB-BE99783FC746}" dt="2024-08-01T04:44:25.750" v="9132" actId="208"/>
        <pc:sldMkLst>
          <pc:docMk/>
          <pc:sldMk cId="1803275723" sldId="914"/>
        </pc:sldMkLst>
        <pc:spChg chg="mod">
          <ac:chgData name="Yoel Kortick" userId="167978f5-7f40-4909-85d5-d4149554ad4e" providerId="ADAL" clId="{6A0E4B6A-538A-4C08-A5AB-BE99783FC746}" dt="2024-08-01T04:44:00.992" v="9065" actId="1035"/>
          <ac:spMkLst>
            <pc:docMk/>
            <pc:sldMk cId="1803275723" sldId="914"/>
            <ac:spMk id="4" creationId="{E049EC7A-205B-54DB-3550-AB95FDA75BD2}"/>
          </ac:spMkLst>
        </pc:spChg>
        <pc:spChg chg="del">
          <ac:chgData name="Yoel Kortick" userId="167978f5-7f40-4909-85d5-d4149554ad4e" providerId="ADAL" clId="{6A0E4B6A-538A-4C08-A5AB-BE99783FC746}" dt="2024-08-01T04:43:24.366" v="9046" actId="478"/>
          <ac:spMkLst>
            <pc:docMk/>
            <pc:sldMk cId="1803275723" sldId="914"/>
            <ac:spMk id="6" creationId="{8B683C8B-1796-57E4-EB36-25181015216C}"/>
          </ac:spMkLst>
        </pc:spChg>
        <pc:spChg chg="add mod">
          <ac:chgData name="Yoel Kortick" userId="167978f5-7f40-4909-85d5-d4149554ad4e" providerId="ADAL" clId="{6A0E4B6A-538A-4C08-A5AB-BE99783FC746}" dt="2024-08-01T04:44:19.109" v="9095" actId="20577"/>
          <ac:spMkLst>
            <pc:docMk/>
            <pc:sldMk cId="1803275723" sldId="914"/>
            <ac:spMk id="7" creationId="{A0D58B8B-3222-A9A9-FFDF-95B2AF43404A}"/>
          </ac:spMkLst>
        </pc:spChg>
        <pc:spChg chg="mod">
          <ac:chgData name="Yoel Kortick" userId="167978f5-7f40-4909-85d5-d4149554ad4e" providerId="ADAL" clId="{6A0E4B6A-538A-4C08-A5AB-BE99783FC746}" dt="2024-08-01T04:43:08.159" v="9022" actId="20577"/>
          <ac:spMkLst>
            <pc:docMk/>
            <pc:sldMk cId="1803275723" sldId="914"/>
            <ac:spMk id="11" creationId="{1ACE3884-5DD3-4F86-13C6-FF34F1D35C8C}"/>
          </ac:spMkLst>
        </pc:spChg>
        <pc:picChg chg="del">
          <ac:chgData name="Yoel Kortick" userId="167978f5-7f40-4909-85d5-d4149554ad4e" providerId="ADAL" clId="{6A0E4B6A-538A-4C08-A5AB-BE99783FC746}" dt="2024-08-01T04:42:31.559" v="8967" actId="478"/>
          <ac:picMkLst>
            <pc:docMk/>
            <pc:sldMk cId="1803275723" sldId="914"/>
            <ac:picMk id="3" creationId="{38C47293-D41D-B991-7D7D-47F3DD297A14}"/>
          </ac:picMkLst>
        </pc:picChg>
        <pc:picChg chg="add mod ord">
          <ac:chgData name="Yoel Kortick" userId="167978f5-7f40-4909-85d5-d4149554ad4e" providerId="ADAL" clId="{6A0E4B6A-538A-4C08-A5AB-BE99783FC746}" dt="2024-08-01T04:44:00.992" v="9065" actId="1035"/>
          <ac:picMkLst>
            <pc:docMk/>
            <pc:sldMk cId="1803275723" sldId="914"/>
            <ac:picMk id="5" creationId="{77C03652-6ADE-5DEA-AC22-0D6FE76CBCD7}"/>
          </ac:picMkLst>
        </pc:picChg>
        <pc:picChg chg="add mod">
          <ac:chgData name="Yoel Kortick" userId="167978f5-7f40-4909-85d5-d4149554ad4e" providerId="ADAL" clId="{6A0E4B6A-538A-4C08-A5AB-BE99783FC746}" dt="2024-08-01T04:44:25.750" v="9132" actId="208"/>
          <ac:picMkLst>
            <pc:docMk/>
            <pc:sldMk cId="1803275723" sldId="914"/>
            <ac:picMk id="12" creationId="{747A38D5-0BCB-AF39-6D97-13AD50FDFEA1}"/>
          </ac:picMkLst>
        </pc:picChg>
      </pc:sldChg>
      <pc:sldChg chg="addSp delSp modSp add mod">
        <pc:chgData name="Yoel Kortick" userId="167978f5-7f40-4909-85d5-d4149554ad4e" providerId="ADAL" clId="{6A0E4B6A-538A-4C08-A5AB-BE99783FC746}" dt="2024-08-01T05:49:01.396" v="11219" actId="20577"/>
        <pc:sldMkLst>
          <pc:docMk/>
          <pc:sldMk cId="1542845726" sldId="915"/>
        </pc:sldMkLst>
        <pc:spChg chg="del">
          <ac:chgData name="Yoel Kortick" userId="167978f5-7f40-4909-85d5-d4149554ad4e" providerId="ADAL" clId="{6A0E4B6A-538A-4C08-A5AB-BE99783FC746}" dt="2024-08-01T04:59:14.409" v="9677" actId="478"/>
          <ac:spMkLst>
            <pc:docMk/>
            <pc:sldMk cId="1542845726" sldId="915"/>
            <ac:spMk id="2" creationId="{42951DB4-EC08-DF4C-0312-C975E492F499}"/>
          </ac:spMkLst>
        </pc:spChg>
        <pc:spChg chg="del">
          <ac:chgData name="Yoel Kortick" userId="167978f5-7f40-4909-85d5-d4149554ad4e" providerId="ADAL" clId="{6A0E4B6A-538A-4C08-A5AB-BE99783FC746}" dt="2024-08-01T04:59:15.764" v="9678" actId="478"/>
          <ac:spMkLst>
            <pc:docMk/>
            <pc:sldMk cId="1542845726" sldId="915"/>
            <ac:spMk id="5" creationId="{7D394BE5-67B2-A08A-B794-69C9C0CB86B6}"/>
          </ac:spMkLst>
        </pc:spChg>
        <pc:spChg chg="del">
          <ac:chgData name="Yoel Kortick" userId="167978f5-7f40-4909-85d5-d4149554ad4e" providerId="ADAL" clId="{6A0E4B6A-538A-4C08-A5AB-BE99783FC746}" dt="2024-08-01T04:59:09.695" v="9676" actId="478"/>
          <ac:spMkLst>
            <pc:docMk/>
            <pc:sldMk cId="1542845726" sldId="915"/>
            <ac:spMk id="7" creationId="{6A106FD9-15C4-CF80-11F5-BBC63402510D}"/>
          </ac:spMkLst>
        </pc:spChg>
        <pc:spChg chg="add mod">
          <ac:chgData name="Yoel Kortick" userId="167978f5-7f40-4909-85d5-d4149554ad4e" providerId="ADAL" clId="{6A0E4B6A-538A-4C08-A5AB-BE99783FC746}" dt="2024-08-01T05:27:45.882" v="10432" actId="1035"/>
          <ac:spMkLst>
            <pc:docMk/>
            <pc:sldMk cId="1542845726" sldId="915"/>
            <ac:spMk id="8" creationId="{3E4E6230-765C-F417-A11E-DF56E4C18931}"/>
          </ac:spMkLst>
        </pc:spChg>
        <pc:spChg chg="add mod">
          <ac:chgData name="Yoel Kortick" userId="167978f5-7f40-4909-85d5-d4149554ad4e" providerId="ADAL" clId="{6A0E4B6A-538A-4C08-A5AB-BE99783FC746}" dt="2024-08-01T05:27:54.084" v="10445" actId="1035"/>
          <ac:spMkLst>
            <pc:docMk/>
            <pc:sldMk cId="1542845726" sldId="915"/>
            <ac:spMk id="10" creationId="{FA19CF6C-AE24-33AE-5E90-847B673C8701}"/>
          </ac:spMkLst>
        </pc:spChg>
        <pc:spChg chg="mod">
          <ac:chgData name="Yoel Kortick" userId="167978f5-7f40-4909-85d5-d4149554ad4e" providerId="ADAL" clId="{6A0E4B6A-538A-4C08-A5AB-BE99783FC746}" dt="2024-08-01T05:49:01.396" v="11219" actId="20577"/>
          <ac:spMkLst>
            <pc:docMk/>
            <pc:sldMk cId="1542845726" sldId="915"/>
            <ac:spMk id="11" creationId="{1ACE3884-5DD3-4F86-13C6-FF34F1D35C8C}"/>
          </ac:spMkLst>
        </pc:spChg>
        <pc:spChg chg="del">
          <ac:chgData name="Yoel Kortick" userId="167978f5-7f40-4909-85d5-d4149554ad4e" providerId="ADAL" clId="{6A0E4B6A-538A-4C08-A5AB-BE99783FC746}" dt="2024-08-01T04:59:07.751" v="9674" actId="478"/>
          <ac:spMkLst>
            <pc:docMk/>
            <pc:sldMk cId="1542845726" sldId="915"/>
            <ac:spMk id="13" creationId="{797D0D0B-C11B-8109-B265-6997ED287855}"/>
          </ac:spMkLst>
        </pc:spChg>
        <pc:spChg chg="del">
          <ac:chgData name="Yoel Kortick" userId="167978f5-7f40-4909-85d5-d4149554ad4e" providerId="ADAL" clId="{6A0E4B6A-538A-4C08-A5AB-BE99783FC746}" dt="2024-08-01T04:59:08.749" v="9675" actId="478"/>
          <ac:spMkLst>
            <pc:docMk/>
            <pc:sldMk cId="1542845726" sldId="915"/>
            <ac:spMk id="14" creationId="{AB347AA7-451C-8B9D-47CB-4B3A5DEB1A57}"/>
          </ac:spMkLst>
        </pc:spChg>
        <pc:spChg chg="add mod">
          <ac:chgData name="Yoel Kortick" userId="167978f5-7f40-4909-85d5-d4149554ad4e" providerId="ADAL" clId="{6A0E4B6A-538A-4C08-A5AB-BE99783FC746}" dt="2024-08-01T05:01:58.925" v="9864" actId="14100"/>
          <ac:spMkLst>
            <pc:docMk/>
            <pc:sldMk cId="1542845726" sldId="915"/>
            <ac:spMk id="15" creationId="{A9318150-FA0A-9952-0FA6-0065C208D94B}"/>
          </ac:spMkLst>
        </pc:spChg>
        <pc:picChg chg="add del mod">
          <ac:chgData name="Yoel Kortick" userId="167978f5-7f40-4909-85d5-d4149554ad4e" providerId="ADAL" clId="{6A0E4B6A-538A-4C08-A5AB-BE99783FC746}" dt="2024-08-01T05:27:22.030" v="10392" actId="478"/>
          <ac:picMkLst>
            <pc:docMk/>
            <pc:sldMk cId="1542845726" sldId="915"/>
            <ac:picMk id="4" creationId="{D7E05183-6F68-CB76-99B9-C537C914ABCE}"/>
          </ac:picMkLst>
        </pc:picChg>
        <pc:picChg chg="del">
          <ac:chgData name="Yoel Kortick" userId="167978f5-7f40-4909-85d5-d4149554ad4e" providerId="ADAL" clId="{6A0E4B6A-538A-4C08-A5AB-BE99783FC746}" dt="2024-08-01T04:58:31.296" v="9673" actId="478"/>
          <ac:picMkLst>
            <pc:docMk/>
            <pc:sldMk cId="1542845726" sldId="915"/>
            <ac:picMk id="12" creationId="{D518E1FB-CD01-CCC1-4BF5-C40D905E79E9}"/>
          </ac:picMkLst>
        </pc:picChg>
        <pc:picChg chg="add mod ord">
          <ac:chgData name="Yoel Kortick" userId="167978f5-7f40-4909-85d5-d4149554ad4e" providerId="ADAL" clId="{6A0E4B6A-538A-4C08-A5AB-BE99783FC746}" dt="2024-08-01T05:27:58.543" v="10446" actId="208"/>
          <ac:picMkLst>
            <pc:docMk/>
            <pc:sldMk cId="1542845726" sldId="915"/>
            <ac:picMk id="19" creationId="{1B57225C-F3E0-A58C-86C8-8EC3B384169D}"/>
          </ac:picMkLst>
        </pc:picChg>
        <pc:cxnChg chg="add mod">
          <ac:chgData name="Yoel Kortick" userId="167978f5-7f40-4909-85d5-d4149554ad4e" providerId="ADAL" clId="{6A0E4B6A-538A-4C08-A5AB-BE99783FC746}" dt="2024-08-01T05:02:02.025" v="9865" actId="14100"/>
          <ac:cxnSpMkLst>
            <pc:docMk/>
            <pc:sldMk cId="1542845726" sldId="915"/>
            <ac:cxnSpMk id="16" creationId="{9F7ECA2C-8A6A-8920-4A93-6EDD5CB8FB04}"/>
          </ac:cxnSpMkLst>
        </pc:cxnChg>
      </pc:sldChg>
      <pc:sldChg chg="addSp delSp modSp add mod">
        <pc:chgData name="Yoel Kortick" userId="167978f5-7f40-4909-85d5-d4149554ad4e" providerId="ADAL" clId="{6A0E4B6A-538A-4C08-A5AB-BE99783FC746}" dt="2024-08-01T05:45:23.668" v="11142"/>
        <pc:sldMkLst>
          <pc:docMk/>
          <pc:sldMk cId="3866664180" sldId="916"/>
        </pc:sldMkLst>
        <pc:spChg chg="del">
          <ac:chgData name="Yoel Kortick" userId="167978f5-7f40-4909-85d5-d4149554ad4e" providerId="ADAL" clId="{6A0E4B6A-538A-4C08-A5AB-BE99783FC746}" dt="2024-08-01T05:31:11.068" v="10549" actId="478"/>
          <ac:spMkLst>
            <pc:docMk/>
            <pc:sldMk cId="3866664180" sldId="916"/>
            <ac:spMk id="2" creationId="{DF1BC8C1-B9D3-B584-DD44-4714EA03A5C2}"/>
          </ac:spMkLst>
        </pc:spChg>
        <pc:spChg chg="del">
          <ac:chgData name="Yoel Kortick" userId="167978f5-7f40-4909-85d5-d4149554ad4e" providerId="ADAL" clId="{6A0E4B6A-538A-4C08-A5AB-BE99783FC746}" dt="2024-08-01T05:31:13.623" v="10550" actId="478"/>
          <ac:spMkLst>
            <pc:docMk/>
            <pc:sldMk cId="3866664180" sldId="916"/>
            <ac:spMk id="4" creationId="{DB25DE4B-2248-B58B-E09E-F37F1123D481}"/>
          </ac:spMkLst>
        </pc:spChg>
        <pc:spChg chg="mod">
          <ac:chgData name="Yoel Kortick" userId="167978f5-7f40-4909-85d5-d4149554ad4e" providerId="ADAL" clId="{6A0E4B6A-538A-4C08-A5AB-BE99783FC746}" dt="2024-08-01T05:31:02.731" v="10546" actId="14100"/>
          <ac:spMkLst>
            <pc:docMk/>
            <pc:sldMk cId="3866664180" sldId="916"/>
            <ac:spMk id="5" creationId="{7D394BE5-67B2-A08A-B794-69C9C0CB86B6}"/>
          </ac:spMkLst>
        </pc:spChg>
        <pc:spChg chg="mod">
          <ac:chgData name="Yoel Kortick" userId="167978f5-7f40-4909-85d5-d4149554ad4e" providerId="ADAL" clId="{6A0E4B6A-538A-4C08-A5AB-BE99783FC746}" dt="2024-08-01T05:45:23.668" v="11142"/>
          <ac:spMkLst>
            <pc:docMk/>
            <pc:sldMk cId="3866664180" sldId="916"/>
            <ac:spMk id="6" creationId="{A4F68232-2C7B-3FDB-BBD5-D304D7A72D53}"/>
          </ac:spMkLst>
        </pc:spChg>
        <pc:spChg chg="del">
          <ac:chgData name="Yoel Kortick" userId="167978f5-7f40-4909-85d5-d4149554ad4e" providerId="ADAL" clId="{6A0E4B6A-538A-4C08-A5AB-BE99783FC746}" dt="2024-08-01T05:31:08.321" v="10548" actId="478"/>
          <ac:spMkLst>
            <pc:docMk/>
            <pc:sldMk cId="3866664180" sldId="916"/>
            <ac:spMk id="10" creationId="{6F0A27F5-0BD9-AA2B-4071-94CC251C2984}"/>
          </ac:spMkLst>
        </pc:spChg>
        <pc:spChg chg="mod">
          <ac:chgData name="Yoel Kortick" userId="167978f5-7f40-4909-85d5-d4149554ad4e" providerId="ADAL" clId="{6A0E4B6A-538A-4C08-A5AB-BE99783FC746}" dt="2024-08-01T05:45:11.575" v="11137"/>
          <ac:spMkLst>
            <pc:docMk/>
            <pc:sldMk cId="3866664180" sldId="916"/>
            <ac:spMk id="11" creationId="{1ACE3884-5DD3-4F86-13C6-FF34F1D35C8C}"/>
          </ac:spMkLst>
        </pc:spChg>
        <pc:spChg chg="add mod">
          <ac:chgData name="Yoel Kortick" userId="167978f5-7f40-4909-85d5-d4149554ad4e" providerId="ADAL" clId="{6A0E4B6A-538A-4C08-A5AB-BE99783FC746}" dt="2024-08-01T05:31:58.546" v="10673" actId="14100"/>
          <ac:spMkLst>
            <pc:docMk/>
            <pc:sldMk cId="3866664180" sldId="916"/>
            <ac:spMk id="12" creationId="{45C512BE-5B9C-161F-FA12-4E86262BDBAF}"/>
          </ac:spMkLst>
        </pc:spChg>
        <pc:picChg chg="add mod ord">
          <ac:chgData name="Yoel Kortick" userId="167978f5-7f40-4909-85d5-d4149554ad4e" providerId="ADAL" clId="{6A0E4B6A-538A-4C08-A5AB-BE99783FC746}" dt="2024-08-01T05:31:04.891" v="10547" actId="208"/>
          <ac:picMkLst>
            <pc:docMk/>
            <pc:sldMk cId="3866664180" sldId="916"/>
            <ac:picMk id="7" creationId="{7564D2E6-6047-7DA9-677F-A31549E9FD74}"/>
          </ac:picMkLst>
        </pc:picChg>
        <pc:picChg chg="del">
          <ac:chgData name="Yoel Kortick" userId="167978f5-7f40-4909-85d5-d4149554ad4e" providerId="ADAL" clId="{6A0E4B6A-538A-4C08-A5AB-BE99783FC746}" dt="2024-08-01T05:30:51.567" v="10542" actId="478"/>
          <ac:picMkLst>
            <pc:docMk/>
            <pc:sldMk cId="3866664180" sldId="916"/>
            <ac:picMk id="8" creationId="{4892EF6A-FE77-1D66-EB83-92AD396EFCAA}"/>
          </ac:picMkLst>
        </pc:picChg>
        <pc:cxnChg chg="add mod">
          <ac:chgData name="Yoel Kortick" userId="167978f5-7f40-4909-85d5-d4149554ad4e" providerId="ADAL" clId="{6A0E4B6A-538A-4C08-A5AB-BE99783FC746}" dt="2024-08-01T05:31:33.028" v="10601" actId="1035"/>
          <ac:cxnSpMkLst>
            <pc:docMk/>
            <pc:sldMk cId="3866664180" sldId="916"/>
            <ac:cxnSpMk id="13" creationId="{4A2CD9B5-ECB8-C3F0-6427-C75CFBD62D9C}"/>
          </ac:cxnSpMkLst>
        </pc:cxnChg>
      </pc:sldChg>
      <pc:sldChg chg="addSp delSp modSp add mod">
        <pc:chgData name="Yoel Kortick" userId="167978f5-7f40-4909-85d5-d4149554ad4e" providerId="ADAL" clId="{6A0E4B6A-538A-4C08-A5AB-BE99783FC746}" dt="2024-08-01T05:45:26.928" v="11143"/>
        <pc:sldMkLst>
          <pc:docMk/>
          <pc:sldMk cId="2921743394" sldId="917"/>
        </pc:sldMkLst>
        <pc:spChg chg="del">
          <ac:chgData name="Yoel Kortick" userId="167978f5-7f40-4909-85d5-d4149554ad4e" providerId="ADAL" clId="{6A0E4B6A-538A-4C08-A5AB-BE99783FC746}" dt="2024-08-01T05:34:14.305" v="10784" actId="478"/>
          <ac:spMkLst>
            <pc:docMk/>
            <pc:sldMk cId="2921743394" sldId="917"/>
            <ac:spMk id="5" creationId="{7D394BE5-67B2-A08A-B794-69C9C0CB86B6}"/>
          </ac:spMkLst>
        </pc:spChg>
        <pc:spChg chg="mod">
          <ac:chgData name="Yoel Kortick" userId="167978f5-7f40-4909-85d5-d4149554ad4e" providerId="ADAL" clId="{6A0E4B6A-538A-4C08-A5AB-BE99783FC746}" dt="2024-08-01T05:45:26.928" v="11143"/>
          <ac:spMkLst>
            <pc:docMk/>
            <pc:sldMk cId="2921743394" sldId="917"/>
            <ac:spMk id="6" creationId="{A4F68232-2C7B-3FDB-BBD5-D304D7A72D53}"/>
          </ac:spMkLst>
        </pc:spChg>
        <pc:spChg chg="mod">
          <ac:chgData name="Yoel Kortick" userId="167978f5-7f40-4909-85d5-d4149554ad4e" providerId="ADAL" clId="{6A0E4B6A-538A-4C08-A5AB-BE99783FC746}" dt="2024-08-01T05:45:07.856" v="11134"/>
          <ac:spMkLst>
            <pc:docMk/>
            <pc:sldMk cId="2921743394" sldId="917"/>
            <ac:spMk id="11" creationId="{1ACE3884-5DD3-4F86-13C6-FF34F1D35C8C}"/>
          </ac:spMkLst>
        </pc:spChg>
        <pc:spChg chg="del">
          <ac:chgData name="Yoel Kortick" userId="167978f5-7f40-4909-85d5-d4149554ad4e" providerId="ADAL" clId="{6A0E4B6A-538A-4C08-A5AB-BE99783FC746}" dt="2024-08-01T05:34:11.243" v="10782" actId="478"/>
          <ac:spMkLst>
            <pc:docMk/>
            <pc:sldMk cId="2921743394" sldId="917"/>
            <ac:spMk id="12" creationId="{45C512BE-5B9C-161F-FA12-4E86262BDBAF}"/>
          </ac:spMkLst>
        </pc:spChg>
        <pc:picChg chg="add mod ord">
          <ac:chgData name="Yoel Kortick" userId="167978f5-7f40-4909-85d5-d4149554ad4e" providerId="ADAL" clId="{6A0E4B6A-538A-4C08-A5AB-BE99783FC746}" dt="2024-08-01T05:34:17" v="10785" actId="208"/>
          <ac:picMkLst>
            <pc:docMk/>
            <pc:sldMk cId="2921743394" sldId="917"/>
            <ac:picMk id="3" creationId="{25FDBD44-BC20-88D9-D431-45FD511DDD1F}"/>
          </ac:picMkLst>
        </pc:picChg>
        <pc:picChg chg="del">
          <ac:chgData name="Yoel Kortick" userId="167978f5-7f40-4909-85d5-d4149554ad4e" providerId="ADAL" clId="{6A0E4B6A-538A-4C08-A5AB-BE99783FC746}" dt="2024-08-01T05:34:05.918" v="10779" actId="478"/>
          <ac:picMkLst>
            <pc:docMk/>
            <pc:sldMk cId="2921743394" sldId="917"/>
            <ac:picMk id="7" creationId="{7564D2E6-6047-7DA9-677F-A31549E9FD74}"/>
          </ac:picMkLst>
        </pc:picChg>
        <pc:cxnChg chg="del">
          <ac:chgData name="Yoel Kortick" userId="167978f5-7f40-4909-85d5-d4149554ad4e" providerId="ADAL" clId="{6A0E4B6A-538A-4C08-A5AB-BE99783FC746}" dt="2024-08-01T05:34:12.870" v="10783" actId="478"/>
          <ac:cxnSpMkLst>
            <pc:docMk/>
            <pc:sldMk cId="2921743394" sldId="917"/>
            <ac:cxnSpMk id="13" creationId="{4A2CD9B5-ECB8-C3F0-6427-C75CFBD62D9C}"/>
          </ac:cxnSpMkLst>
        </pc:cxnChg>
      </pc:sldChg>
      <pc:sldChg chg="addSp delSp modSp add mod">
        <pc:chgData name="Yoel Kortick" userId="167978f5-7f40-4909-85d5-d4149554ad4e" providerId="ADAL" clId="{6A0E4B6A-538A-4C08-A5AB-BE99783FC746}" dt="2024-08-01T05:45:30.183" v="11144"/>
        <pc:sldMkLst>
          <pc:docMk/>
          <pc:sldMk cId="1616323935" sldId="918"/>
        </pc:sldMkLst>
        <pc:spChg chg="add">
          <ac:chgData name="Yoel Kortick" userId="167978f5-7f40-4909-85d5-d4149554ad4e" providerId="ADAL" clId="{6A0E4B6A-538A-4C08-A5AB-BE99783FC746}" dt="2024-08-01T05:36:09.463" v="10795" actId="11529"/>
          <ac:spMkLst>
            <pc:docMk/>
            <pc:sldMk cId="1616323935" sldId="918"/>
            <ac:spMk id="5" creationId="{68C51E64-FE87-E6D0-3A8F-AFF18AFF0066}"/>
          </ac:spMkLst>
        </pc:spChg>
        <pc:spChg chg="mod">
          <ac:chgData name="Yoel Kortick" userId="167978f5-7f40-4909-85d5-d4149554ad4e" providerId="ADAL" clId="{6A0E4B6A-538A-4C08-A5AB-BE99783FC746}" dt="2024-08-01T05:45:30.183" v="11144"/>
          <ac:spMkLst>
            <pc:docMk/>
            <pc:sldMk cId="1616323935" sldId="918"/>
            <ac:spMk id="6" creationId="{A4F68232-2C7B-3FDB-BBD5-D304D7A72D53}"/>
          </ac:spMkLst>
        </pc:spChg>
        <pc:spChg chg="mod">
          <ac:chgData name="Yoel Kortick" userId="167978f5-7f40-4909-85d5-d4149554ad4e" providerId="ADAL" clId="{6A0E4B6A-538A-4C08-A5AB-BE99783FC746}" dt="2024-08-01T05:36:38.255" v="10798" actId="6549"/>
          <ac:spMkLst>
            <pc:docMk/>
            <pc:sldMk cId="1616323935" sldId="918"/>
            <ac:spMk id="11" creationId="{1ACE3884-5DD3-4F86-13C6-FF34F1D35C8C}"/>
          </ac:spMkLst>
        </pc:spChg>
        <pc:picChg chg="del">
          <ac:chgData name="Yoel Kortick" userId="167978f5-7f40-4909-85d5-d4149554ad4e" providerId="ADAL" clId="{6A0E4B6A-538A-4C08-A5AB-BE99783FC746}" dt="2024-08-01T05:35:56.103" v="10791" actId="478"/>
          <ac:picMkLst>
            <pc:docMk/>
            <pc:sldMk cId="1616323935" sldId="918"/>
            <ac:picMk id="3" creationId="{25FDBD44-BC20-88D9-D431-45FD511DDD1F}"/>
          </ac:picMkLst>
        </pc:picChg>
        <pc:picChg chg="add mod ord">
          <ac:chgData name="Yoel Kortick" userId="167978f5-7f40-4909-85d5-d4149554ad4e" providerId="ADAL" clId="{6A0E4B6A-538A-4C08-A5AB-BE99783FC746}" dt="2024-08-01T05:36:02.500" v="10794" actId="167"/>
          <ac:picMkLst>
            <pc:docMk/>
            <pc:sldMk cId="1616323935" sldId="918"/>
            <ac:picMk id="4" creationId="{20C9BA8B-DFB9-A7A8-758C-633225279B13}"/>
          </ac:picMkLst>
        </pc:picChg>
      </pc:sldChg>
      <pc:sldChg chg="addSp delSp modSp add mod">
        <pc:chgData name="Yoel Kortick" userId="167978f5-7f40-4909-85d5-d4149554ad4e" providerId="ADAL" clId="{6A0E4B6A-538A-4C08-A5AB-BE99783FC746}" dt="2024-08-01T06:20:25.931" v="11927" actId="1035"/>
        <pc:sldMkLst>
          <pc:docMk/>
          <pc:sldMk cId="4071577737" sldId="919"/>
        </pc:sldMkLst>
        <pc:spChg chg="mod">
          <ac:chgData name="Yoel Kortick" userId="167978f5-7f40-4909-85d5-d4149554ad4e" providerId="ADAL" clId="{6A0E4B6A-538A-4C08-A5AB-BE99783FC746}" dt="2024-08-01T05:38:39.735" v="10860" actId="14100"/>
          <ac:spMkLst>
            <pc:docMk/>
            <pc:sldMk cId="4071577737" sldId="919"/>
            <ac:spMk id="5" creationId="{68C51E64-FE87-E6D0-3A8F-AFF18AFF0066}"/>
          </ac:spMkLst>
        </pc:spChg>
        <pc:spChg chg="mod">
          <ac:chgData name="Yoel Kortick" userId="167978f5-7f40-4909-85d5-d4149554ad4e" providerId="ADAL" clId="{6A0E4B6A-538A-4C08-A5AB-BE99783FC746}" dt="2024-08-01T05:45:34.278" v="11145"/>
          <ac:spMkLst>
            <pc:docMk/>
            <pc:sldMk cId="4071577737" sldId="919"/>
            <ac:spMk id="6" creationId="{A4F68232-2C7B-3FDB-BBD5-D304D7A72D53}"/>
          </ac:spMkLst>
        </pc:spChg>
        <pc:spChg chg="add mod">
          <ac:chgData name="Yoel Kortick" userId="167978f5-7f40-4909-85d5-d4149554ad4e" providerId="ADAL" clId="{6A0E4B6A-538A-4C08-A5AB-BE99783FC746}" dt="2024-08-01T05:41:51.194" v="11096" actId="14100"/>
          <ac:spMkLst>
            <pc:docMk/>
            <pc:sldMk cId="4071577737" sldId="919"/>
            <ac:spMk id="7" creationId="{4851C138-6F9C-70BE-E473-683DF7195733}"/>
          </ac:spMkLst>
        </pc:spChg>
        <pc:spChg chg="mod">
          <ac:chgData name="Yoel Kortick" userId="167978f5-7f40-4909-85d5-d4149554ad4e" providerId="ADAL" clId="{6A0E4B6A-538A-4C08-A5AB-BE99783FC746}" dt="2024-08-01T05:38:20.666" v="10855" actId="20577"/>
          <ac:spMkLst>
            <pc:docMk/>
            <pc:sldMk cId="4071577737" sldId="919"/>
            <ac:spMk id="11" creationId="{1ACE3884-5DD3-4F86-13C6-FF34F1D35C8C}"/>
          </ac:spMkLst>
        </pc:spChg>
        <pc:spChg chg="add mod">
          <ac:chgData name="Yoel Kortick" userId="167978f5-7f40-4909-85d5-d4149554ad4e" providerId="ADAL" clId="{6A0E4B6A-538A-4C08-A5AB-BE99783FC746}" dt="2024-08-01T06:20:25.931" v="11927" actId="1035"/>
          <ac:spMkLst>
            <pc:docMk/>
            <pc:sldMk cId="4071577737" sldId="919"/>
            <ac:spMk id="12" creationId="{6126E324-892E-3D7C-835B-85C9E39D010A}"/>
          </ac:spMkLst>
        </pc:spChg>
        <pc:picChg chg="add mod ord">
          <ac:chgData name="Yoel Kortick" userId="167978f5-7f40-4909-85d5-d4149554ad4e" providerId="ADAL" clId="{6A0E4B6A-538A-4C08-A5AB-BE99783FC746}" dt="2024-08-01T05:38:26.298" v="10857" actId="167"/>
          <ac:picMkLst>
            <pc:docMk/>
            <pc:sldMk cId="4071577737" sldId="919"/>
            <ac:picMk id="3" creationId="{2F039325-AB16-923A-8E64-48E3E2291A77}"/>
          </ac:picMkLst>
        </pc:picChg>
        <pc:picChg chg="del">
          <ac:chgData name="Yoel Kortick" userId="167978f5-7f40-4909-85d5-d4149554ad4e" providerId="ADAL" clId="{6A0E4B6A-538A-4C08-A5AB-BE99783FC746}" dt="2024-08-01T05:37:40.327" v="10800" actId="478"/>
          <ac:picMkLst>
            <pc:docMk/>
            <pc:sldMk cId="4071577737" sldId="919"/>
            <ac:picMk id="4" creationId="{20C9BA8B-DFB9-A7A8-758C-633225279B13}"/>
          </ac:picMkLst>
        </pc:picChg>
        <pc:cxnChg chg="add mod">
          <ac:chgData name="Yoel Kortick" userId="167978f5-7f40-4909-85d5-d4149554ad4e" providerId="ADAL" clId="{6A0E4B6A-538A-4C08-A5AB-BE99783FC746}" dt="2024-08-01T05:39:48.393" v="10969" actId="14100"/>
          <ac:cxnSpMkLst>
            <pc:docMk/>
            <pc:sldMk cId="4071577737" sldId="919"/>
            <ac:cxnSpMk id="8" creationId="{4BCECEDC-3BD7-E7B3-56DC-EACF217BEC0A}"/>
          </ac:cxnSpMkLst>
        </pc:cxnChg>
      </pc:sldChg>
      <pc:sldChg chg="modSp add mod">
        <pc:chgData name="Yoel Kortick" userId="167978f5-7f40-4909-85d5-d4149554ad4e" providerId="ADAL" clId="{6A0E4B6A-538A-4C08-A5AB-BE99783FC746}" dt="2024-08-01T05:44:38.422" v="11122" actId="404"/>
        <pc:sldMkLst>
          <pc:docMk/>
          <pc:sldMk cId="777102134" sldId="920"/>
        </pc:sldMkLst>
        <pc:spChg chg="mod">
          <ac:chgData name="Yoel Kortick" userId="167978f5-7f40-4909-85d5-d4149554ad4e" providerId="ADAL" clId="{6A0E4B6A-538A-4C08-A5AB-BE99783FC746}" dt="2024-08-01T05:44:38.422" v="11122" actId="404"/>
          <ac:spMkLst>
            <pc:docMk/>
            <pc:sldMk cId="777102134" sldId="920"/>
            <ac:spMk id="13" creationId="{F4F9CE6C-EB7E-DBFE-C77E-B97A93A03817}"/>
          </ac:spMkLst>
        </pc:spChg>
      </pc:sldChg>
      <pc:sldChg chg="addSp delSp modSp add mod">
        <pc:chgData name="Yoel Kortick" userId="167978f5-7f40-4909-85d5-d4149554ad4e" providerId="ADAL" clId="{6A0E4B6A-538A-4C08-A5AB-BE99783FC746}" dt="2024-08-01T05:57:56.589" v="11540" actId="14100"/>
        <pc:sldMkLst>
          <pc:docMk/>
          <pc:sldMk cId="3550770682" sldId="921"/>
        </pc:sldMkLst>
        <pc:spChg chg="mod">
          <ac:chgData name="Yoel Kortick" userId="167978f5-7f40-4909-85d5-d4149554ad4e" providerId="ADAL" clId="{6A0E4B6A-538A-4C08-A5AB-BE99783FC746}" dt="2024-08-01T05:56:49.703" v="11496" actId="14100"/>
          <ac:spMkLst>
            <pc:docMk/>
            <pc:sldMk cId="3550770682" sldId="921"/>
            <ac:spMk id="2" creationId="{42951DB4-EC08-DF4C-0312-C975E492F499}"/>
          </ac:spMkLst>
        </pc:spChg>
        <pc:spChg chg="mod">
          <ac:chgData name="Yoel Kortick" userId="167978f5-7f40-4909-85d5-d4149554ad4e" providerId="ADAL" clId="{6A0E4B6A-538A-4C08-A5AB-BE99783FC746}" dt="2024-08-01T05:55:46.903" v="11430"/>
          <ac:spMkLst>
            <pc:docMk/>
            <pc:sldMk cId="3550770682" sldId="921"/>
            <ac:spMk id="6" creationId="{A4F68232-2C7B-3FDB-BBD5-D304D7A72D53}"/>
          </ac:spMkLst>
        </pc:spChg>
        <pc:spChg chg="mod">
          <ac:chgData name="Yoel Kortick" userId="167978f5-7f40-4909-85d5-d4149554ad4e" providerId="ADAL" clId="{6A0E4B6A-538A-4C08-A5AB-BE99783FC746}" dt="2024-08-01T05:56:52.426" v="11497" actId="14100"/>
          <ac:spMkLst>
            <pc:docMk/>
            <pc:sldMk cId="3550770682" sldId="921"/>
            <ac:spMk id="7" creationId="{6A106FD9-15C4-CF80-11F5-BBC63402510D}"/>
          </ac:spMkLst>
        </pc:spChg>
        <pc:spChg chg="mod">
          <ac:chgData name="Yoel Kortick" userId="167978f5-7f40-4909-85d5-d4149554ad4e" providerId="ADAL" clId="{6A0E4B6A-538A-4C08-A5AB-BE99783FC746}" dt="2024-08-01T05:56:21.006" v="11449" actId="6549"/>
          <ac:spMkLst>
            <pc:docMk/>
            <pc:sldMk cId="3550770682" sldId="921"/>
            <ac:spMk id="11" creationId="{1ACE3884-5DD3-4F86-13C6-FF34F1D35C8C}"/>
          </ac:spMkLst>
        </pc:spChg>
        <pc:spChg chg="mod">
          <ac:chgData name="Yoel Kortick" userId="167978f5-7f40-4909-85d5-d4149554ad4e" providerId="ADAL" clId="{6A0E4B6A-538A-4C08-A5AB-BE99783FC746}" dt="2024-08-01T05:56:49.703" v="11496" actId="14100"/>
          <ac:spMkLst>
            <pc:docMk/>
            <pc:sldMk cId="3550770682" sldId="921"/>
            <ac:spMk id="13" creationId="{797D0D0B-C11B-8109-B265-6997ED287855}"/>
          </ac:spMkLst>
        </pc:spChg>
        <pc:spChg chg="mod">
          <ac:chgData name="Yoel Kortick" userId="167978f5-7f40-4909-85d5-d4149554ad4e" providerId="ADAL" clId="{6A0E4B6A-538A-4C08-A5AB-BE99783FC746}" dt="2024-08-01T05:57:56.589" v="11540" actId="14100"/>
          <ac:spMkLst>
            <pc:docMk/>
            <pc:sldMk cId="3550770682" sldId="921"/>
            <ac:spMk id="14" creationId="{AB347AA7-451C-8B9D-47CB-4B3A5DEB1A57}"/>
          </ac:spMkLst>
        </pc:spChg>
        <pc:spChg chg="del">
          <ac:chgData name="Yoel Kortick" userId="167978f5-7f40-4909-85d5-d4149554ad4e" providerId="ADAL" clId="{6A0E4B6A-538A-4C08-A5AB-BE99783FC746}" dt="2024-08-01T05:57:05.998" v="11513" actId="478"/>
          <ac:spMkLst>
            <pc:docMk/>
            <pc:sldMk cId="3550770682" sldId="921"/>
            <ac:spMk id="15" creationId="{8BB7237E-82A5-D2F5-D4FE-D2137A72EC3D}"/>
          </ac:spMkLst>
        </pc:spChg>
        <pc:spChg chg="mod">
          <ac:chgData name="Yoel Kortick" userId="167978f5-7f40-4909-85d5-d4149554ad4e" providerId="ADAL" clId="{6A0E4B6A-538A-4C08-A5AB-BE99783FC746}" dt="2024-08-01T05:57:36.670" v="11538" actId="14100"/>
          <ac:spMkLst>
            <pc:docMk/>
            <pc:sldMk cId="3550770682" sldId="921"/>
            <ac:spMk id="16" creationId="{DF41A826-7CD8-C584-3DC7-C6F4B2D3BB78}"/>
          </ac:spMkLst>
        </pc:spChg>
        <pc:picChg chg="add mod ord">
          <ac:chgData name="Yoel Kortick" userId="167978f5-7f40-4909-85d5-d4149554ad4e" providerId="ADAL" clId="{6A0E4B6A-538A-4C08-A5AB-BE99783FC746}" dt="2024-08-01T05:57:41.869" v="11539" actId="208"/>
          <ac:picMkLst>
            <pc:docMk/>
            <pc:sldMk cId="3550770682" sldId="921"/>
            <ac:picMk id="4" creationId="{CF929AC7-6115-A511-EBB0-18D26CB114C7}"/>
          </ac:picMkLst>
        </pc:picChg>
        <pc:picChg chg="del">
          <ac:chgData name="Yoel Kortick" userId="167978f5-7f40-4909-85d5-d4149554ad4e" providerId="ADAL" clId="{6A0E4B6A-538A-4C08-A5AB-BE99783FC746}" dt="2024-08-01T05:56:23.588" v="11450" actId="478"/>
          <ac:picMkLst>
            <pc:docMk/>
            <pc:sldMk cId="3550770682" sldId="921"/>
            <ac:picMk id="12" creationId="{D518E1FB-CD01-CCC1-4BF5-C40D905E79E9}"/>
          </ac:picMkLst>
        </pc:picChg>
      </pc:sldChg>
      <pc:sldChg chg="addSp delSp modSp add mod">
        <pc:chgData name="Yoel Kortick" userId="167978f5-7f40-4909-85d5-d4149554ad4e" providerId="ADAL" clId="{6A0E4B6A-538A-4C08-A5AB-BE99783FC746}" dt="2024-08-01T06:58:56.068" v="12716" actId="14100"/>
        <pc:sldMkLst>
          <pc:docMk/>
          <pc:sldMk cId="663643057" sldId="922"/>
        </pc:sldMkLst>
        <pc:spChg chg="del">
          <ac:chgData name="Yoel Kortick" userId="167978f5-7f40-4909-85d5-d4149554ad4e" providerId="ADAL" clId="{6A0E4B6A-538A-4C08-A5AB-BE99783FC746}" dt="2024-08-01T06:11:57.962" v="11811" actId="478"/>
          <ac:spMkLst>
            <pc:docMk/>
            <pc:sldMk cId="663643057" sldId="922"/>
            <ac:spMk id="2" creationId="{42951DB4-EC08-DF4C-0312-C975E492F499}"/>
          </ac:spMkLst>
        </pc:spChg>
        <pc:spChg chg="del">
          <ac:chgData name="Yoel Kortick" userId="167978f5-7f40-4909-85d5-d4149554ad4e" providerId="ADAL" clId="{6A0E4B6A-538A-4C08-A5AB-BE99783FC746}" dt="2024-08-01T06:11:57.245" v="11810" actId="478"/>
          <ac:spMkLst>
            <pc:docMk/>
            <pc:sldMk cId="663643057" sldId="922"/>
            <ac:spMk id="5" creationId="{7D394BE5-67B2-A08A-B794-69C9C0CB86B6}"/>
          </ac:spMkLst>
        </pc:spChg>
        <pc:spChg chg="del">
          <ac:chgData name="Yoel Kortick" userId="167978f5-7f40-4909-85d5-d4149554ad4e" providerId="ADAL" clId="{6A0E4B6A-538A-4C08-A5AB-BE99783FC746}" dt="2024-08-01T06:11:56.221" v="11809" actId="478"/>
          <ac:spMkLst>
            <pc:docMk/>
            <pc:sldMk cId="663643057" sldId="922"/>
            <ac:spMk id="7" creationId="{6A106FD9-15C4-CF80-11F5-BBC63402510D}"/>
          </ac:spMkLst>
        </pc:spChg>
        <pc:spChg chg="add">
          <ac:chgData name="Yoel Kortick" userId="167978f5-7f40-4909-85d5-d4149554ad4e" providerId="ADAL" clId="{6A0E4B6A-538A-4C08-A5AB-BE99783FC746}" dt="2024-08-01T06:12:39.577" v="11820" actId="11529"/>
          <ac:spMkLst>
            <pc:docMk/>
            <pc:sldMk cId="663643057" sldId="922"/>
            <ac:spMk id="10" creationId="{E8A89235-3FF2-C31F-28E7-B3D528C8017D}"/>
          </ac:spMkLst>
        </pc:spChg>
        <pc:spChg chg="mod">
          <ac:chgData name="Yoel Kortick" userId="167978f5-7f40-4909-85d5-d4149554ad4e" providerId="ADAL" clId="{6A0E4B6A-538A-4C08-A5AB-BE99783FC746}" dt="2024-08-01T06:08:03.854" v="11804"/>
          <ac:spMkLst>
            <pc:docMk/>
            <pc:sldMk cId="663643057" sldId="922"/>
            <ac:spMk id="11" creationId="{1ACE3884-5DD3-4F86-13C6-FF34F1D35C8C}"/>
          </ac:spMkLst>
        </pc:spChg>
        <pc:spChg chg="add">
          <ac:chgData name="Yoel Kortick" userId="167978f5-7f40-4909-85d5-d4149554ad4e" providerId="ADAL" clId="{6A0E4B6A-538A-4C08-A5AB-BE99783FC746}" dt="2024-08-01T06:12:44.221" v="11821" actId="11529"/>
          <ac:spMkLst>
            <pc:docMk/>
            <pc:sldMk cId="663643057" sldId="922"/>
            <ac:spMk id="12" creationId="{3CC01DAA-19B7-D310-2D38-6E11D7A4D779}"/>
          </ac:spMkLst>
        </pc:spChg>
        <pc:spChg chg="del">
          <ac:chgData name="Yoel Kortick" userId="167978f5-7f40-4909-85d5-d4149554ad4e" providerId="ADAL" clId="{6A0E4B6A-538A-4C08-A5AB-BE99783FC746}" dt="2024-08-01T06:11:58.913" v="11812" actId="478"/>
          <ac:spMkLst>
            <pc:docMk/>
            <pc:sldMk cId="663643057" sldId="922"/>
            <ac:spMk id="13" creationId="{797D0D0B-C11B-8109-B265-6997ED287855}"/>
          </ac:spMkLst>
        </pc:spChg>
        <pc:spChg chg="mod">
          <ac:chgData name="Yoel Kortick" userId="167978f5-7f40-4909-85d5-d4149554ad4e" providerId="ADAL" clId="{6A0E4B6A-538A-4C08-A5AB-BE99783FC746}" dt="2024-08-01T06:58:56.068" v="12716" actId="14100"/>
          <ac:spMkLst>
            <pc:docMk/>
            <pc:sldMk cId="663643057" sldId="922"/>
            <ac:spMk id="14" creationId="{AB347AA7-451C-8B9D-47CB-4B3A5DEB1A57}"/>
          </ac:spMkLst>
        </pc:spChg>
        <pc:spChg chg="del">
          <ac:chgData name="Yoel Kortick" userId="167978f5-7f40-4909-85d5-d4149554ad4e" providerId="ADAL" clId="{6A0E4B6A-538A-4C08-A5AB-BE99783FC746}" dt="2024-08-01T06:11:53.720" v="11806" actId="478"/>
          <ac:spMkLst>
            <pc:docMk/>
            <pc:sldMk cId="663643057" sldId="922"/>
            <ac:spMk id="16" creationId="{DF41A826-7CD8-C584-3DC7-C6F4B2D3BB78}"/>
          </ac:spMkLst>
        </pc:spChg>
        <pc:picChg chg="del">
          <ac:chgData name="Yoel Kortick" userId="167978f5-7f40-4909-85d5-d4149554ad4e" providerId="ADAL" clId="{6A0E4B6A-538A-4C08-A5AB-BE99783FC746}" dt="2024-08-01T06:08:06.510" v="11805" actId="478"/>
          <ac:picMkLst>
            <pc:docMk/>
            <pc:sldMk cId="663643057" sldId="922"/>
            <ac:picMk id="4" creationId="{CF929AC7-6115-A511-EBB0-18D26CB114C7}"/>
          </ac:picMkLst>
        </pc:picChg>
        <pc:picChg chg="add mod ord">
          <ac:chgData name="Yoel Kortick" userId="167978f5-7f40-4909-85d5-d4149554ad4e" providerId="ADAL" clId="{6A0E4B6A-538A-4C08-A5AB-BE99783FC746}" dt="2024-08-01T06:12:33.747" v="11819" actId="208"/>
          <ac:picMkLst>
            <pc:docMk/>
            <pc:sldMk cId="663643057" sldId="922"/>
            <ac:picMk id="8" creationId="{0684741C-4025-8BA7-A0E4-25808FD93E90}"/>
          </ac:picMkLst>
        </pc:picChg>
        <pc:cxnChg chg="del">
          <ac:chgData name="Yoel Kortick" userId="167978f5-7f40-4909-85d5-d4149554ad4e" providerId="ADAL" clId="{6A0E4B6A-538A-4C08-A5AB-BE99783FC746}" dt="2024-08-01T06:11:55.302" v="11808" actId="478"/>
          <ac:cxnSpMkLst>
            <pc:docMk/>
            <pc:sldMk cId="663643057" sldId="922"/>
            <ac:cxnSpMk id="17" creationId="{9EBCBB55-74FB-947D-AC2D-B6B20B07247E}"/>
          </ac:cxnSpMkLst>
        </pc:cxnChg>
        <pc:cxnChg chg="del">
          <ac:chgData name="Yoel Kortick" userId="167978f5-7f40-4909-85d5-d4149554ad4e" providerId="ADAL" clId="{6A0E4B6A-538A-4C08-A5AB-BE99783FC746}" dt="2024-08-01T06:11:54.616" v="11807" actId="478"/>
          <ac:cxnSpMkLst>
            <pc:docMk/>
            <pc:sldMk cId="663643057" sldId="922"/>
            <ac:cxnSpMk id="19" creationId="{0B25E199-1C3A-C8C8-7CA1-9DF31D28CC38}"/>
          </ac:cxnSpMkLst>
        </pc:cxnChg>
      </pc:sldChg>
      <pc:sldChg chg="addSp delSp modSp add mod">
        <pc:chgData name="Yoel Kortick" userId="167978f5-7f40-4909-85d5-d4149554ad4e" providerId="ADAL" clId="{6A0E4B6A-538A-4C08-A5AB-BE99783FC746}" dt="2024-08-01T06:14:17.804" v="11854" actId="208"/>
        <pc:sldMkLst>
          <pc:docMk/>
          <pc:sldMk cId="1131194824" sldId="923"/>
        </pc:sldMkLst>
        <pc:spChg chg="mod">
          <ac:chgData name="Yoel Kortick" userId="167978f5-7f40-4909-85d5-d4149554ad4e" providerId="ADAL" clId="{6A0E4B6A-538A-4C08-A5AB-BE99783FC746}" dt="2024-08-01T06:07:11.407" v="11786"/>
          <ac:spMkLst>
            <pc:docMk/>
            <pc:sldMk cId="1131194824" sldId="923"/>
            <ac:spMk id="6" creationId="{A4F68232-2C7B-3FDB-BBD5-D304D7A72D53}"/>
          </ac:spMkLst>
        </pc:spChg>
        <pc:picChg chg="add mod ord">
          <ac:chgData name="Yoel Kortick" userId="167978f5-7f40-4909-85d5-d4149554ad4e" providerId="ADAL" clId="{6A0E4B6A-538A-4C08-A5AB-BE99783FC746}" dt="2024-08-01T06:14:17.804" v="11854" actId="208"/>
          <ac:picMkLst>
            <pc:docMk/>
            <pc:sldMk cId="1131194824" sldId="923"/>
            <ac:picMk id="3" creationId="{DCB22C50-7CA1-5B86-EDF8-9E75888DD09E}"/>
          </ac:picMkLst>
        </pc:picChg>
        <pc:picChg chg="del">
          <ac:chgData name="Yoel Kortick" userId="167978f5-7f40-4909-85d5-d4149554ad4e" providerId="ADAL" clId="{6A0E4B6A-538A-4C08-A5AB-BE99783FC746}" dt="2024-08-01T06:13:54.987" v="11822" actId="478"/>
          <ac:picMkLst>
            <pc:docMk/>
            <pc:sldMk cId="1131194824" sldId="923"/>
            <ac:picMk id="27" creationId="{2C867277-12CB-A670-B4B3-4E2948EACB84}"/>
          </ac:picMkLst>
        </pc:picChg>
      </pc:sldChg>
      <pc:sldChg chg="addSp delSp modSp add mod">
        <pc:chgData name="Yoel Kortick" userId="167978f5-7f40-4909-85d5-d4149554ad4e" providerId="ADAL" clId="{6A0E4B6A-538A-4C08-A5AB-BE99783FC746}" dt="2024-08-01T06:16:41.337" v="11886" actId="208"/>
        <pc:sldMkLst>
          <pc:docMk/>
          <pc:sldMk cId="3703360514" sldId="924"/>
        </pc:sldMkLst>
        <pc:spChg chg="mod">
          <ac:chgData name="Yoel Kortick" userId="167978f5-7f40-4909-85d5-d4149554ad4e" providerId="ADAL" clId="{6A0E4B6A-538A-4C08-A5AB-BE99783FC746}" dt="2024-08-01T06:15:34.616" v="11877" actId="1076"/>
          <ac:spMkLst>
            <pc:docMk/>
            <pc:sldMk cId="3703360514" sldId="924"/>
            <ac:spMk id="2" creationId="{DF1BC8C1-B9D3-B584-DD44-4714EA03A5C2}"/>
          </ac:spMkLst>
        </pc:spChg>
        <pc:spChg chg="mod">
          <ac:chgData name="Yoel Kortick" userId="167978f5-7f40-4909-85d5-d4149554ad4e" providerId="ADAL" clId="{6A0E4B6A-538A-4C08-A5AB-BE99783FC746}" dt="2024-08-01T06:15:39.079" v="11878" actId="1076"/>
          <ac:spMkLst>
            <pc:docMk/>
            <pc:sldMk cId="3703360514" sldId="924"/>
            <ac:spMk id="4" creationId="{DB25DE4B-2248-B58B-E09E-F37F1123D481}"/>
          </ac:spMkLst>
        </pc:spChg>
        <pc:spChg chg="mod">
          <ac:chgData name="Yoel Kortick" userId="167978f5-7f40-4909-85d5-d4149554ad4e" providerId="ADAL" clId="{6A0E4B6A-538A-4C08-A5AB-BE99783FC746}" dt="2024-08-01T06:16:14.969" v="11880"/>
          <ac:spMkLst>
            <pc:docMk/>
            <pc:sldMk cId="3703360514" sldId="924"/>
            <ac:spMk id="6" creationId="{A4F68232-2C7B-3FDB-BBD5-D304D7A72D53}"/>
          </ac:spMkLst>
        </pc:spChg>
        <pc:picChg chg="add mod ord">
          <ac:chgData name="Yoel Kortick" userId="167978f5-7f40-4909-85d5-d4149554ad4e" providerId="ADAL" clId="{6A0E4B6A-538A-4C08-A5AB-BE99783FC746}" dt="2024-08-01T06:16:41.337" v="11886" actId="208"/>
          <ac:picMkLst>
            <pc:docMk/>
            <pc:sldMk cId="3703360514" sldId="924"/>
            <ac:picMk id="7" creationId="{86866909-D394-B831-1B6A-FC09A7B214FF}"/>
          </ac:picMkLst>
        </pc:picChg>
        <pc:picChg chg="del">
          <ac:chgData name="Yoel Kortick" userId="167978f5-7f40-4909-85d5-d4149554ad4e" providerId="ADAL" clId="{6A0E4B6A-538A-4C08-A5AB-BE99783FC746}" dt="2024-08-01T06:15:18.899" v="11856" actId="478"/>
          <ac:picMkLst>
            <pc:docMk/>
            <pc:sldMk cId="3703360514" sldId="924"/>
            <ac:picMk id="8" creationId="{4892EF6A-FE77-1D66-EB83-92AD396EFCAA}"/>
          </ac:picMkLst>
        </pc:picChg>
      </pc:sldChg>
      <pc:sldChg chg="addSp delSp modSp add mod">
        <pc:chgData name="Yoel Kortick" userId="167978f5-7f40-4909-85d5-d4149554ad4e" providerId="ADAL" clId="{6A0E4B6A-538A-4C08-A5AB-BE99783FC746}" dt="2024-08-01T06:20:40.921" v="11928" actId="208"/>
        <pc:sldMkLst>
          <pc:docMk/>
          <pc:sldMk cId="3986396756" sldId="925"/>
        </pc:sldMkLst>
        <pc:spChg chg="mod">
          <ac:chgData name="Yoel Kortick" userId="167978f5-7f40-4909-85d5-d4149554ad4e" providerId="ADAL" clId="{6A0E4B6A-538A-4C08-A5AB-BE99783FC746}" dt="2024-08-01T06:16:18.362" v="11881"/>
          <ac:spMkLst>
            <pc:docMk/>
            <pc:sldMk cId="3986396756" sldId="925"/>
            <ac:spMk id="6" creationId="{A4F68232-2C7B-3FDB-BBD5-D304D7A72D53}"/>
          </ac:spMkLst>
        </pc:spChg>
        <pc:picChg chg="add mod ord">
          <ac:chgData name="Yoel Kortick" userId="167978f5-7f40-4909-85d5-d4149554ad4e" providerId="ADAL" clId="{6A0E4B6A-538A-4C08-A5AB-BE99783FC746}" dt="2024-08-01T06:20:40.921" v="11928" actId="208"/>
          <ac:picMkLst>
            <pc:docMk/>
            <pc:sldMk cId="3986396756" sldId="925"/>
            <ac:picMk id="3" creationId="{3D58954A-D9A7-3C36-E474-1AB597EDDEEE}"/>
          </ac:picMkLst>
        </pc:picChg>
        <pc:picChg chg="del">
          <ac:chgData name="Yoel Kortick" userId="167978f5-7f40-4909-85d5-d4149554ad4e" providerId="ADAL" clId="{6A0E4B6A-538A-4C08-A5AB-BE99783FC746}" dt="2024-08-01T06:17:03.241" v="11887" actId="478"/>
          <ac:picMkLst>
            <pc:docMk/>
            <pc:sldMk cId="3986396756" sldId="925"/>
            <ac:picMk id="7" creationId="{7564D2E6-6047-7DA9-677F-A31549E9FD74}"/>
          </ac:picMkLst>
        </pc:picChg>
      </pc:sldChg>
      <pc:sldChg chg="addSp delSp modSp add mod">
        <pc:chgData name="Yoel Kortick" userId="167978f5-7f40-4909-85d5-d4149554ad4e" providerId="ADAL" clId="{6A0E4B6A-538A-4C08-A5AB-BE99783FC746}" dt="2024-08-01T06:18:08.538" v="11894" actId="208"/>
        <pc:sldMkLst>
          <pc:docMk/>
          <pc:sldMk cId="2484833780" sldId="926"/>
        </pc:sldMkLst>
        <pc:spChg chg="mod">
          <ac:chgData name="Yoel Kortick" userId="167978f5-7f40-4909-85d5-d4149554ad4e" providerId="ADAL" clId="{6A0E4B6A-538A-4C08-A5AB-BE99783FC746}" dt="2024-08-01T06:16:21.234" v="11882"/>
          <ac:spMkLst>
            <pc:docMk/>
            <pc:sldMk cId="2484833780" sldId="926"/>
            <ac:spMk id="6" creationId="{A4F68232-2C7B-3FDB-BBD5-D304D7A72D53}"/>
          </ac:spMkLst>
        </pc:spChg>
        <pc:picChg chg="del">
          <ac:chgData name="Yoel Kortick" userId="167978f5-7f40-4909-85d5-d4149554ad4e" providerId="ADAL" clId="{6A0E4B6A-538A-4C08-A5AB-BE99783FC746}" dt="2024-08-01T06:17:59.446" v="11890" actId="478"/>
          <ac:picMkLst>
            <pc:docMk/>
            <pc:sldMk cId="2484833780" sldId="926"/>
            <ac:picMk id="3" creationId="{25FDBD44-BC20-88D9-D431-45FD511DDD1F}"/>
          </ac:picMkLst>
        </pc:picChg>
        <pc:picChg chg="add mod ord">
          <ac:chgData name="Yoel Kortick" userId="167978f5-7f40-4909-85d5-d4149554ad4e" providerId="ADAL" clId="{6A0E4B6A-538A-4C08-A5AB-BE99783FC746}" dt="2024-08-01T06:18:08.538" v="11894" actId="208"/>
          <ac:picMkLst>
            <pc:docMk/>
            <pc:sldMk cId="2484833780" sldId="926"/>
            <ac:picMk id="4" creationId="{7DD68E23-1493-BF7D-234A-5FE66EE73D90}"/>
          </ac:picMkLst>
        </pc:picChg>
      </pc:sldChg>
      <pc:sldChg chg="addSp delSp modSp add mod">
        <pc:chgData name="Yoel Kortick" userId="167978f5-7f40-4909-85d5-d4149554ad4e" providerId="ADAL" clId="{6A0E4B6A-538A-4C08-A5AB-BE99783FC746}" dt="2024-08-01T06:18:57.791" v="11906" actId="1036"/>
        <pc:sldMkLst>
          <pc:docMk/>
          <pc:sldMk cId="278195541" sldId="927"/>
        </pc:sldMkLst>
        <pc:spChg chg="mod">
          <ac:chgData name="Yoel Kortick" userId="167978f5-7f40-4909-85d5-d4149554ad4e" providerId="ADAL" clId="{6A0E4B6A-538A-4C08-A5AB-BE99783FC746}" dt="2024-08-01T06:16:24.239" v="11883"/>
          <ac:spMkLst>
            <pc:docMk/>
            <pc:sldMk cId="278195541" sldId="927"/>
            <ac:spMk id="6" creationId="{A4F68232-2C7B-3FDB-BBD5-D304D7A72D53}"/>
          </ac:spMkLst>
        </pc:spChg>
        <pc:picChg chg="add mod ord">
          <ac:chgData name="Yoel Kortick" userId="167978f5-7f40-4909-85d5-d4149554ad4e" providerId="ADAL" clId="{6A0E4B6A-538A-4C08-A5AB-BE99783FC746}" dt="2024-08-01T06:18:57.791" v="11906" actId="1036"/>
          <ac:picMkLst>
            <pc:docMk/>
            <pc:sldMk cId="278195541" sldId="927"/>
            <ac:picMk id="3" creationId="{F860EF44-36BC-A5B5-B1F8-63867A4AEFE0}"/>
          </ac:picMkLst>
        </pc:picChg>
        <pc:picChg chg="del">
          <ac:chgData name="Yoel Kortick" userId="167978f5-7f40-4909-85d5-d4149554ad4e" providerId="ADAL" clId="{6A0E4B6A-538A-4C08-A5AB-BE99783FC746}" dt="2024-08-01T06:18:48.982" v="11895" actId="478"/>
          <ac:picMkLst>
            <pc:docMk/>
            <pc:sldMk cId="278195541" sldId="927"/>
            <ac:picMk id="4" creationId="{20C9BA8B-DFB9-A7A8-758C-633225279B13}"/>
          </ac:picMkLst>
        </pc:picChg>
      </pc:sldChg>
      <pc:sldChg chg="addSp delSp modSp add mod">
        <pc:chgData name="Yoel Kortick" userId="167978f5-7f40-4909-85d5-d4149554ad4e" providerId="ADAL" clId="{6A0E4B6A-538A-4C08-A5AB-BE99783FC746}" dt="2024-08-01T06:59:16.943" v="12717" actId="14100"/>
        <pc:sldMkLst>
          <pc:docMk/>
          <pc:sldMk cId="1835049094" sldId="928"/>
        </pc:sldMkLst>
        <pc:spChg chg="mod">
          <ac:chgData name="Yoel Kortick" userId="167978f5-7f40-4909-85d5-d4149554ad4e" providerId="ADAL" clId="{6A0E4B6A-538A-4C08-A5AB-BE99783FC746}" dt="2024-08-01T06:16:27.077" v="11884"/>
          <ac:spMkLst>
            <pc:docMk/>
            <pc:sldMk cId="1835049094" sldId="928"/>
            <ac:spMk id="6" creationId="{A4F68232-2C7B-3FDB-BBD5-D304D7A72D53}"/>
          </ac:spMkLst>
        </pc:spChg>
        <pc:spChg chg="mod">
          <ac:chgData name="Yoel Kortick" userId="167978f5-7f40-4909-85d5-d4149554ad4e" providerId="ADAL" clId="{6A0E4B6A-538A-4C08-A5AB-BE99783FC746}" dt="2024-08-01T06:59:16.943" v="12717" actId="14100"/>
          <ac:spMkLst>
            <pc:docMk/>
            <pc:sldMk cId="1835049094" sldId="928"/>
            <ac:spMk id="7" creationId="{4851C138-6F9C-70BE-E473-683DF7195733}"/>
          </ac:spMkLst>
        </pc:spChg>
        <pc:spChg chg="add">
          <ac:chgData name="Yoel Kortick" userId="167978f5-7f40-4909-85d5-d4149554ad4e" providerId="ADAL" clId="{6A0E4B6A-538A-4C08-A5AB-BE99783FC746}" dt="2024-08-01T06:20:14.550" v="11911" actId="11529"/>
          <ac:spMkLst>
            <pc:docMk/>
            <pc:sldMk cId="1835049094" sldId="928"/>
            <ac:spMk id="10" creationId="{6DEA3283-5C72-DF3B-0C37-2F0F4012FDCD}"/>
          </ac:spMkLst>
        </pc:spChg>
        <pc:spChg chg="mod">
          <ac:chgData name="Yoel Kortick" userId="167978f5-7f40-4909-85d5-d4149554ad4e" providerId="ADAL" clId="{6A0E4B6A-538A-4C08-A5AB-BE99783FC746}" dt="2024-08-01T06:19:28.706" v="11907"/>
          <ac:spMkLst>
            <pc:docMk/>
            <pc:sldMk cId="1835049094" sldId="928"/>
            <ac:spMk id="11" creationId="{1ACE3884-5DD3-4F86-13C6-FF34F1D35C8C}"/>
          </ac:spMkLst>
        </pc:spChg>
        <pc:picChg chg="del">
          <ac:chgData name="Yoel Kortick" userId="167978f5-7f40-4909-85d5-d4149554ad4e" providerId="ADAL" clId="{6A0E4B6A-538A-4C08-A5AB-BE99783FC746}" dt="2024-08-01T06:19:56.438" v="11908" actId="478"/>
          <ac:picMkLst>
            <pc:docMk/>
            <pc:sldMk cId="1835049094" sldId="928"/>
            <ac:picMk id="3" creationId="{2F039325-AB16-923A-8E64-48E3E2291A77}"/>
          </ac:picMkLst>
        </pc:picChg>
        <pc:picChg chg="add mod ord">
          <ac:chgData name="Yoel Kortick" userId="167978f5-7f40-4909-85d5-d4149554ad4e" providerId="ADAL" clId="{6A0E4B6A-538A-4C08-A5AB-BE99783FC746}" dt="2024-08-01T06:20:17.624" v="11912" actId="208"/>
          <ac:picMkLst>
            <pc:docMk/>
            <pc:sldMk cId="1835049094" sldId="928"/>
            <ac:picMk id="4" creationId="{79D6881F-B8D3-C538-3C1F-55E8D2F224BC}"/>
          </ac:picMkLst>
        </pc:picChg>
      </pc:sldChg>
      <pc:sldChg chg="addSp delSp modSp add mod">
        <pc:chgData name="Yoel Kortick" userId="167978f5-7f40-4909-85d5-d4149554ad4e" providerId="ADAL" clId="{6A0E4B6A-538A-4C08-A5AB-BE99783FC746}" dt="2024-08-01T06:59:37.943" v="12721" actId="313"/>
        <pc:sldMkLst>
          <pc:docMk/>
          <pc:sldMk cId="2284082061" sldId="929"/>
        </pc:sldMkLst>
        <pc:spChg chg="mod">
          <ac:chgData name="Yoel Kortick" userId="167978f5-7f40-4909-85d5-d4149554ad4e" providerId="ADAL" clId="{6A0E4B6A-538A-4C08-A5AB-BE99783FC746}" dt="2024-08-01T06:23:20.881" v="12141" actId="14100"/>
          <ac:spMkLst>
            <pc:docMk/>
            <pc:sldMk cId="2284082061" sldId="929"/>
            <ac:spMk id="5" creationId="{68C51E64-FE87-E6D0-3A8F-AFF18AFF0066}"/>
          </ac:spMkLst>
        </pc:spChg>
        <pc:spChg chg="del">
          <ac:chgData name="Yoel Kortick" userId="167978f5-7f40-4909-85d5-d4149554ad4e" providerId="ADAL" clId="{6A0E4B6A-538A-4C08-A5AB-BE99783FC746}" dt="2024-08-01T06:22:52.972" v="12130" actId="478"/>
          <ac:spMkLst>
            <pc:docMk/>
            <pc:sldMk cId="2284082061" sldId="929"/>
            <ac:spMk id="7" creationId="{4851C138-6F9C-70BE-E473-683DF7195733}"/>
          </ac:spMkLst>
        </pc:spChg>
        <pc:spChg chg="del">
          <ac:chgData name="Yoel Kortick" userId="167978f5-7f40-4909-85d5-d4149554ad4e" providerId="ADAL" clId="{6A0E4B6A-538A-4C08-A5AB-BE99783FC746}" dt="2024-08-01T06:22:55.526" v="12132" actId="478"/>
          <ac:spMkLst>
            <pc:docMk/>
            <pc:sldMk cId="2284082061" sldId="929"/>
            <ac:spMk id="10" creationId="{6DEA3283-5C72-DF3B-0C37-2F0F4012FDCD}"/>
          </ac:spMkLst>
        </pc:spChg>
        <pc:spChg chg="mod">
          <ac:chgData name="Yoel Kortick" userId="167978f5-7f40-4909-85d5-d4149554ad4e" providerId="ADAL" clId="{6A0E4B6A-538A-4C08-A5AB-BE99783FC746}" dt="2024-08-01T06:23:45.959" v="12144" actId="20577"/>
          <ac:spMkLst>
            <pc:docMk/>
            <pc:sldMk cId="2284082061" sldId="929"/>
            <ac:spMk id="11" creationId="{1ACE3884-5DD3-4F86-13C6-FF34F1D35C8C}"/>
          </ac:spMkLst>
        </pc:spChg>
        <pc:spChg chg="add mod">
          <ac:chgData name="Yoel Kortick" userId="167978f5-7f40-4909-85d5-d4149554ad4e" providerId="ADAL" clId="{6A0E4B6A-538A-4C08-A5AB-BE99783FC746}" dt="2024-08-01T06:59:37.943" v="12721" actId="313"/>
          <ac:spMkLst>
            <pc:docMk/>
            <pc:sldMk cId="2284082061" sldId="929"/>
            <ac:spMk id="12" creationId="{7B44577A-37A3-F3C0-B923-B7FB446D381C}"/>
          </ac:spMkLst>
        </pc:spChg>
        <pc:picChg chg="add mod ord">
          <ac:chgData name="Yoel Kortick" userId="167978f5-7f40-4909-85d5-d4149554ad4e" providerId="ADAL" clId="{6A0E4B6A-538A-4C08-A5AB-BE99783FC746}" dt="2024-08-01T06:23:56.092" v="12145" actId="208"/>
          <ac:picMkLst>
            <pc:docMk/>
            <pc:sldMk cId="2284082061" sldId="929"/>
            <ac:picMk id="3" creationId="{A0EF0EC3-383F-A30D-49AA-601515D0E9DA}"/>
          </ac:picMkLst>
        </pc:picChg>
        <pc:picChg chg="del">
          <ac:chgData name="Yoel Kortick" userId="167978f5-7f40-4909-85d5-d4149554ad4e" providerId="ADAL" clId="{6A0E4B6A-538A-4C08-A5AB-BE99783FC746}" dt="2024-08-01T06:22:49.914" v="12129" actId="478"/>
          <ac:picMkLst>
            <pc:docMk/>
            <pc:sldMk cId="2284082061" sldId="929"/>
            <ac:picMk id="4" creationId="{79D6881F-B8D3-C538-3C1F-55E8D2F224BC}"/>
          </ac:picMkLst>
        </pc:picChg>
        <pc:cxnChg chg="del">
          <ac:chgData name="Yoel Kortick" userId="167978f5-7f40-4909-85d5-d4149554ad4e" providerId="ADAL" clId="{6A0E4B6A-538A-4C08-A5AB-BE99783FC746}" dt="2024-08-01T06:22:54.074" v="12131" actId="478"/>
          <ac:cxnSpMkLst>
            <pc:docMk/>
            <pc:sldMk cId="2284082061" sldId="929"/>
            <ac:cxnSpMk id="8" creationId="{4BCECEDC-3BD7-E7B3-56DC-EACF217BEC0A}"/>
          </ac:cxnSpMkLst>
        </pc:cxnChg>
        <pc:cxnChg chg="add mod">
          <ac:chgData name="Yoel Kortick" userId="167978f5-7f40-4909-85d5-d4149554ad4e" providerId="ADAL" clId="{6A0E4B6A-538A-4C08-A5AB-BE99783FC746}" dt="2024-08-01T06:33:58.696" v="12456" actId="14100"/>
          <ac:cxnSpMkLst>
            <pc:docMk/>
            <pc:sldMk cId="2284082061" sldId="929"/>
            <ac:cxnSpMk id="14" creationId="{3BF4E1FA-5A03-5614-0C04-D4575781E4C8}"/>
          </ac:cxnSpMkLst>
        </pc:cxnChg>
      </pc:sldChg>
      <pc:sldChg chg="addSp delSp modSp add mod">
        <pc:chgData name="Yoel Kortick" userId="167978f5-7f40-4909-85d5-d4149554ad4e" providerId="ADAL" clId="{6A0E4B6A-538A-4C08-A5AB-BE99783FC746}" dt="2024-08-01T06:59:49.125" v="12723" actId="313"/>
        <pc:sldMkLst>
          <pc:docMk/>
          <pc:sldMk cId="1544436731" sldId="930"/>
        </pc:sldMkLst>
        <pc:spChg chg="mod">
          <ac:chgData name="Yoel Kortick" userId="167978f5-7f40-4909-85d5-d4149554ad4e" providerId="ADAL" clId="{6A0E4B6A-538A-4C08-A5AB-BE99783FC746}" dt="2024-08-01T06:36:10.275" v="12615" actId="1038"/>
          <ac:spMkLst>
            <pc:docMk/>
            <pc:sldMk cId="1544436731" sldId="930"/>
            <ac:spMk id="5" creationId="{68C51E64-FE87-E6D0-3A8F-AFF18AFF0066}"/>
          </ac:spMkLst>
        </pc:spChg>
        <pc:spChg chg="add mod">
          <ac:chgData name="Yoel Kortick" userId="167978f5-7f40-4909-85d5-d4149554ad4e" providerId="ADAL" clId="{6A0E4B6A-538A-4C08-A5AB-BE99783FC746}" dt="2024-08-01T06:36:30.051" v="12641" actId="1037"/>
          <ac:spMkLst>
            <pc:docMk/>
            <pc:sldMk cId="1544436731" sldId="930"/>
            <ac:spMk id="8" creationId="{8028D620-FA2B-3BBC-00CE-AE453A395A16}"/>
          </ac:spMkLst>
        </pc:spChg>
        <pc:spChg chg="mod">
          <ac:chgData name="Yoel Kortick" userId="167978f5-7f40-4909-85d5-d4149554ad4e" providerId="ADAL" clId="{6A0E4B6A-538A-4C08-A5AB-BE99783FC746}" dt="2024-08-01T06:59:49.125" v="12723" actId="313"/>
          <ac:spMkLst>
            <pc:docMk/>
            <pc:sldMk cId="1544436731" sldId="930"/>
            <ac:spMk id="11" creationId="{1ACE3884-5DD3-4F86-13C6-FF34F1D35C8C}"/>
          </ac:spMkLst>
        </pc:spChg>
        <pc:spChg chg="del">
          <ac:chgData name="Yoel Kortick" userId="167978f5-7f40-4909-85d5-d4149554ad4e" providerId="ADAL" clId="{6A0E4B6A-538A-4C08-A5AB-BE99783FC746}" dt="2024-08-01T06:35:07.814" v="12459" actId="478"/>
          <ac:spMkLst>
            <pc:docMk/>
            <pc:sldMk cId="1544436731" sldId="930"/>
            <ac:spMk id="12" creationId="{7B44577A-37A3-F3C0-B923-B7FB446D381C}"/>
          </ac:spMkLst>
        </pc:spChg>
        <pc:picChg chg="del">
          <ac:chgData name="Yoel Kortick" userId="167978f5-7f40-4909-85d5-d4149554ad4e" providerId="ADAL" clId="{6A0E4B6A-538A-4C08-A5AB-BE99783FC746}" dt="2024-08-01T06:35:06.197" v="12458" actId="478"/>
          <ac:picMkLst>
            <pc:docMk/>
            <pc:sldMk cId="1544436731" sldId="930"/>
            <ac:picMk id="3" creationId="{A0EF0EC3-383F-A30D-49AA-601515D0E9DA}"/>
          </ac:picMkLst>
        </pc:picChg>
        <pc:picChg chg="add mod ord">
          <ac:chgData name="Yoel Kortick" userId="167978f5-7f40-4909-85d5-d4149554ad4e" providerId="ADAL" clId="{6A0E4B6A-538A-4C08-A5AB-BE99783FC746}" dt="2024-08-01T06:36:33.050" v="12642" actId="208"/>
          <ac:picMkLst>
            <pc:docMk/>
            <pc:sldMk cId="1544436731" sldId="930"/>
            <ac:picMk id="4" creationId="{3E5CD95F-EF07-CC7C-1408-02C7E06EC00B}"/>
          </ac:picMkLst>
        </pc:picChg>
        <pc:cxnChg chg="mod">
          <ac:chgData name="Yoel Kortick" userId="167978f5-7f40-4909-85d5-d4149554ad4e" providerId="ADAL" clId="{6A0E4B6A-538A-4C08-A5AB-BE99783FC746}" dt="2024-08-01T06:36:18.105" v="12617" actId="14100"/>
          <ac:cxnSpMkLst>
            <pc:docMk/>
            <pc:sldMk cId="1544436731" sldId="930"/>
            <ac:cxnSpMk id="14" creationId="{3BF4E1FA-5A03-5614-0C04-D4575781E4C8}"/>
          </ac:cxnSpMkLst>
        </pc:cxnChg>
      </pc:sldChg>
    </pc:docChg>
  </pc:docChgLst>
  <pc:docChgLst>
    <pc:chgData name="Yoel Kortick" userId="167978f5-7f40-4909-85d5-d4149554ad4e" providerId="ADAL" clId="{AC0AA298-EED5-4A7B-8E9A-B03F65E33ABB}"/>
    <pc:docChg chg="undo custSel addSld delSld modSld sldOrd modSection">
      <pc:chgData name="Yoel Kortick" userId="167978f5-7f40-4909-85d5-d4149554ad4e" providerId="ADAL" clId="{AC0AA298-EED5-4A7B-8E9A-B03F65E33ABB}" dt="2024-07-05T05:31:07.549" v="8728" actId="20577"/>
      <pc:docMkLst>
        <pc:docMk/>
      </pc:docMkLst>
      <pc:sldChg chg="delSp modSp del mod">
        <pc:chgData name="Yoel Kortick" userId="167978f5-7f40-4909-85d5-d4149554ad4e" providerId="ADAL" clId="{AC0AA298-EED5-4A7B-8E9A-B03F65E33ABB}" dt="2024-07-05T04:56:34.106" v="7546" actId="47"/>
        <pc:sldMkLst>
          <pc:docMk/>
          <pc:sldMk cId="1745681045" sldId="397"/>
        </pc:sldMkLst>
        <pc:spChg chg="mod">
          <ac:chgData name="Yoel Kortick" userId="167978f5-7f40-4909-85d5-d4149554ad4e" providerId="ADAL" clId="{AC0AA298-EED5-4A7B-8E9A-B03F65E33ABB}" dt="2024-07-05T04:50:53.703" v="7194"/>
          <ac:spMkLst>
            <pc:docMk/>
            <pc:sldMk cId="1745681045" sldId="397"/>
            <ac:spMk id="11" creationId="{1ACE3884-5DD3-4F86-13C6-FF34F1D35C8C}"/>
          </ac:spMkLst>
        </pc:spChg>
        <pc:picChg chg="del">
          <ac:chgData name="Yoel Kortick" userId="167978f5-7f40-4909-85d5-d4149554ad4e" providerId="ADAL" clId="{AC0AA298-EED5-4A7B-8E9A-B03F65E33ABB}" dt="2024-07-04T05:46:05.067" v="5" actId="478"/>
          <ac:picMkLst>
            <pc:docMk/>
            <pc:sldMk cId="1745681045" sldId="397"/>
            <ac:picMk id="4" creationId="{D8127B7E-E387-F84D-5873-963B236C4BB5}"/>
          </ac:picMkLst>
        </pc:picChg>
      </pc:sldChg>
      <pc:sldChg chg="addSp delSp modSp mod">
        <pc:chgData name="Yoel Kortick" userId="167978f5-7f40-4909-85d5-d4149554ad4e" providerId="ADAL" clId="{AC0AA298-EED5-4A7B-8E9A-B03F65E33ABB}" dt="2024-07-05T04:50:44.585" v="7193"/>
        <pc:sldMkLst>
          <pc:docMk/>
          <pc:sldMk cId="2594056538" sldId="647"/>
        </pc:sldMkLst>
        <pc:spChg chg="add mod">
          <ac:chgData name="Yoel Kortick" userId="167978f5-7f40-4909-85d5-d4149554ad4e" providerId="ADAL" clId="{AC0AA298-EED5-4A7B-8E9A-B03F65E33ABB}" dt="2024-07-05T04:50:44.585" v="7193"/>
          <ac:spMkLst>
            <pc:docMk/>
            <pc:sldMk cId="2594056538" sldId="647"/>
            <ac:spMk id="3" creationId="{CB9463A4-51FE-33CE-9ECD-B99FC1EC1880}"/>
          </ac:spMkLst>
        </pc:spChg>
        <pc:spChg chg="mod">
          <ac:chgData name="Yoel Kortick" userId="167978f5-7f40-4909-85d5-d4149554ad4e" providerId="ADAL" clId="{AC0AA298-EED5-4A7B-8E9A-B03F65E33ABB}" dt="2024-07-04T05:45:55.056" v="4" actId="6549"/>
          <ac:spMkLst>
            <pc:docMk/>
            <pc:sldMk cId="2594056538" sldId="647"/>
            <ac:spMk id="21" creationId="{4B557451-4271-4B3E-23ED-1E236F2D7796}"/>
          </ac:spMkLst>
        </pc:spChg>
        <pc:spChg chg="del">
          <ac:chgData name="Yoel Kortick" userId="167978f5-7f40-4909-85d5-d4149554ad4e" providerId="ADAL" clId="{AC0AA298-EED5-4A7B-8E9A-B03F65E33ABB}" dt="2024-07-04T05:45:43.481" v="1" actId="478"/>
          <ac:spMkLst>
            <pc:docMk/>
            <pc:sldMk cId="2594056538" sldId="647"/>
            <ac:spMk id="22" creationId="{9B5F582B-23AB-6B01-E863-A0F17C002003}"/>
          </ac:spMkLst>
        </pc:spChg>
      </pc:sldChg>
      <pc:sldChg chg="modSp mod">
        <pc:chgData name="Yoel Kortick" userId="167978f5-7f40-4909-85d5-d4149554ad4e" providerId="ADAL" clId="{AC0AA298-EED5-4A7B-8E9A-B03F65E33ABB}" dt="2024-07-05T04:50:44.585" v="7193"/>
        <pc:sldMkLst>
          <pc:docMk/>
          <pc:sldMk cId="2401584553" sldId="696"/>
        </pc:sldMkLst>
        <pc:spChg chg="mod">
          <ac:chgData name="Yoel Kortick" userId="167978f5-7f40-4909-85d5-d4149554ad4e" providerId="ADAL" clId="{AC0AA298-EED5-4A7B-8E9A-B03F65E33ABB}" dt="2024-07-05T04:50:44.585" v="7193"/>
          <ac:spMkLst>
            <pc:docMk/>
            <pc:sldMk cId="2401584553" sldId="696"/>
            <ac:spMk id="6" creationId="{65F3B852-286D-55BD-2B1D-F4756EAB082C}"/>
          </ac:spMkLst>
        </pc:spChg>
      </pc:sldChg>
      <pc:sldChg chg="del">
        <pc:chgData name="Yoel Kortick" userId="167978f5-7f40-4909-85d5-d4149554ad4e" providerId="ADAL" clId="{AC0AA298-EED5-4A7B-8E9A-B03F65E33ABB}" dt="2024-07-04T06:10:47.327" v="562" actId="47"/>
        <pc:sldMkLst>
          <pc:docMk/>
          <pc:sldMk cId="3791246301" sldId="723"/>
        </pc:sldMkLst>
      </pc:sldChg>
      <pc:sldChg chg="del">
        <pc:chgData name="Yoel Kortick" userId="167978f5-7f40-4909-85d5-d4149554ad4e" providerId="ADAL" clId="{AC0AA298-EED5-4A7B-8E9A-B03F65E33ABB}" dt="2024-07-04T06:10:48.022" v="563" actId="47"/>
        <pc:sldMkLst>
          <pc:docMk/>
          <pc:sldMk cId="90804887" sldId="724"/>
        </pc:sldMkLst>
      </pc:sldChg>
      <pc:sldChg chg="del">
        <pc:chgData name="Yoel Kortick" userId="167978f5-7f40-4909-85d5-d4149554ad4e" providerId="ADAL" clId="{AC0AA298-EED5-4A7B-8E9A-B03F65E33ABB}" dt="2024-07-04T06:10:48.636" v="564" actId="47"/>
        <pc:sldMkLst>
          <pc:docMk/>
          <pc:sldMk cId="1147505631" sldId="726"/>
        </pc:sldMkLst>
      </pc:sldChg>
      <pc:sldChg chg="del">
        <pc:chgData name="Yoel Kortick" userId="167978f5-7f40-4909-85d5-d4149554ad4e" providerId="ADAL" clId="{AC0AA298-EED5-4A7B-8E9A-B03F65E33ABB}" dt="2024-07-04T06:10:49.173" v="565" actId="47"/>
        <pc:sldMkLst>
          <pc:docMk/>
          <pc:sldMk cId="990405921" sldId="727"/>
        </pc:sldMkLst>
      </pc:sldChg>
      <pc:sldChg chg="modSp">
        <pc:chgData name="Yoel Kortick" userId="167978f5-7f40-4909-85d5-d4149554ad4e" providerId="ADAL" clId="{AC0AA298-EED5-4A7B-8E9A-B03F65E33ABB}" dt="2024-07-04T06:11:20.676" v="566"/>
        <pc:sldMkLst>
          <pc:docMk/>
          <pc:sldMk cId="1200987725" sldId="728"/>
        </pc:sldMkLst>
        <pc:spChg chg="mod">
          <ac:chgData name="Yoel Kortick" userId="167978f5-7f40-4909-85d5-d4149554ad4e" providerId="ADAL" clId="{AC0AA298-EED5-4A7B-8E9A-B03F65E33ABB}" dt="2024-07-04T06:11:20.676" v="566"/>
          <ac:spMkLst>
            <pc:docMk/>
            <pc:sldMk cId="1200987725" sldId="728"/>
            <ac:spMk id="13" creationId="{F4F9CE6C-EB7E-DBFE-C77E-B97A93A03817}"/>
          </ac:spMkLst>
        </pc:spChg>
      </pc:sldChg>
      <pc:sldChg chg="modSp del">
        <pc:chgData name="Yoel Kortick" userId="167978f5-7f40-4909-85d5-d4149554ad4e" providerId="ADAL" clId="{AC0AA298-EED5-4A7B-8E9A-B03F65E33ABB}" dt="2024-07-04T06:56:16.835" v="1900" actId="47"/>
        <pc:sldMkLst>
          <pc:docMk/>
          <pc:sldMk cId="3487579438" sldId="729"/>
        </pc:sldMkLst>
        <pc:spChg chg="mod">
          <ac:chgData name="Yoel Kortick" userId="167978f5-7f40-4909-85d5-d4149554ad4e" providerId="ADAL" clId="{AC0AA298-EED5-4A7B-8E9A-B03F65E33ABB}" dt="2024-07-04T06:11:20.676" v="566"/>
          <ac:spMkLst>
            <pc:docMk/>
            <pc:sldMk cId="3487579438" sldId="729"/>
            <ac:spMk id="10" creationId="{4C5297D4-1A90-BA7E-1EA2-3486955EA032}"/>
          </ac:spMkLst>
        </pc:spChg>
      </pc:sldChg>
      <pc:sldChg chg="modSp del">
        <pc:chgData name="Yoel Kortick" userId="167978f5-7f40-4909-85d5-d4149554ad4e" providerId="ADAL" clId="{AC0AA298-EED5-4A7B-8E9A-B03F65E33ABB}" dt="2024-07-04T06:56:17.505" v="1901" actId="47"/>
        <pc:sldMkLst>
          <pc:docMk/>
          <pc:sldMk cId="326572686" sldId="730"/>
        </pc:sldMkLst>
        <pc:spChg chg="mod">
          <ac:chgData name="Yoel Kortick" userId="167978f5-7f40-4909-85d5-d4149554ad4e" providerId="ADAL" clId="{AC0AA298-EED5-4A7B-8E9A-B03F65E33ABB}" dt="2024-07-04T06:11:20.676" v="566"/>
          <ac:spMkLst>
            <pc:docMk/>
            <pc:sldMk cId="326572686" sldId="730"/>
            <ac:spMk id="10" creationId="{4C5297D4-1A90-BA7E-1EA2-3486955EA032}"/>
          </ac:spMkLst>
        </pc:spChg>
      </pc:sldChg>
      <pc:sldChg chg="modSp del">
        <pc:chgData name="Yoel Kortick" userId="167978f5-7f40-4909-85d5-d4149554ad4e" providerId="ADAL" clId="{AC0AA298-EED5-4A7B-8E9A-B03F65E33ABB}" dt="2024-07-04T06:56:18.458" v="1902" actId="47"/>
        <pc:sldMkLst>
          <pc:docMk/>
          <pc:sldMk cId="914541578" sldId="731"/>
        </pc:sldMkLst>
        <pc:spChg chg="mod">
          <ac:chgData name="Yoel Kortick" userId="167978f5-7f40-4909-85d5-d4149554ad4e" providerId="ADAL" clId="{AC0AA298-EED5-4A7B-8E9A-B03F65E33ABB}" dt="2024-07-04T06:11:20.676" v="566"/>
          <ac:spMkLst>
            <pc:docMk/>
            <pc:sldMk cId="914541578" sldId="731"/>
            <ac:spMk id="10" creationId="{4C5297D4-1A90-BA7E-1EA2-3486955EA032}"/>
          </ac:spMkLst>
        </pc:spChg>
      </pc:sldChg>
      <pc:sldChg chg="addSp delSp modSp mod">
        <pc:chgData name="Yoel Kortick" userId="167978f5-7f40-4909-85d5-d4149554ad4e" providerId="ADAL" clId="{AC0AA298-EED5-4A7B-8E9A-B03F65E33ABB}" dt="2024-07-05T05:16:40.598" v="8144" actId="20577"/>
        <pc:sldMkLst>
          <pc:docMk/>
          <pc:sldMk cId="1763485071" sldId="732"/>
        </pc:sldMkLst>
        <pc:spChg chg="add del">
          <ac:chgData name="Yoel Kortick" userId="167978f5-7f40-4909-85d5-d4149554ad4e" providerId="ADAL" clId="{AC0AA298-EED5-4A7B-8E9A-B03F65E33ABB}" dt="2024-07-04T06:14:41.878" v="755" actId="22"/>
          <ac:spMkLst>
            <pc:docMk/>
            <pc:sldMk cId="1763485071" sldId="732"/>
            <ac:spMk id="5" creationId="{715FCC7B-2B31-E275-08E8-04DC473178A3}"/>
          </ac:spMkLst>
        </pc:spChg>
        <pc:spChg chg="mod">
          <ac:chgData name="Yoel Kortick" userId="167978f5-7f40-4909-85d5-d4149554ad4e" providerId="ADAL" clId="{AC0AA298-EED5-4A7B-8E9A-B03F65E33ABB}" dt="2024-07-04T06:11:20.676" v="566"/>
          <ac:spMkLst>
            <pc:docMk/>
            <pc:sldMk cId="1763485071" sldId="732"/>
            <ac:spMk id="10" creationId="{4C5297D4-1A90-BA7E-1EA2-3486955EA032}"/>
          </ac:spMkLst>
        </pc:spChg>
        <pc:spChg chg="mod">
          <ac:chgData name="Yoel Kortick" userId="167978f5-7f40-4909-85d5-d4149554ad4e" providerId="ADAL" clId="{AC0AA298-EED5-4A7B-8E9A-B03F65E33ABB}" dt="2024-07-05T05:16:40.598" v="8144" actId="20577"/>
          <ac:spMkLst>
            <pc:docMk/>
            <pc:sldMk cId="1763485071" sldId="732"/>
            <ac:spMk id="11" creationId="{1ACE3884-5DD3-4F86-13C6-FF34F1D35C8C}"/>
          </ac:spMkLst>
        </pc:spChg>
        <pc:graphicFrameChg chg="add mod">
          <ac:chgData name="Yoel Kortick" userId="167978f5-7f40-4909-85d5-d4149554ad4e" providerId="ADAL" clId="{AC0AA298-EED5-4A7B-8E9A-B03F65E33ABB}" dt="2024-07-04T06:14:33.682" v="751"/>
          <ac:graphicFrameMkLst>
            <pc:docMk/>
            <pc:sldMk cId="1763485071" sldId="732"/>
            <ac:graphicFrameMk id="2" creationId="{8F05882D-341E-ED81-8A9F-6C68FF59DF06}"/>
          </ac:graphicFrameMkLst>
        </pc:graphicFrameChg>
        <pc:graphicFrameChg chg="add mod">
          <ac:chgData name="Yoel Kortick" userId="167978f5-7f40-4909-85d5-d4149554ad4e" providerId="ADAL" clId="{AC0AA298-EED5-4A7B-8E9A-B03F65E33ABB}" dt="2024-07-04T06:14:37.139" v="752"/>
          <ac:graphicFrameMkLst>
            <pc:docMk/>
            <pc:sldMk cId="1763485071" sldId="732"/>
            <ac:graphicFrameMk id="3" creationId="{3C2F6F25-E47E-EC60-A005-0BDA56AD9E8B}"/>
          </ac:graphicFrameMkLst>
        </pc:graphicFrameChg>
      </pc:sldChg>
      <pc:sldChg chg="modSp del">
        <pc:chgData name="Yoel Kortick" userId="167978f5-7f40-4909-85d5-d4149554ad4e" providerId="ADAL" clId="{AC0AA298-EED5-4A7B-8E9A-B03F65E33ABB}" dt="2024-07-04T06:56:19.288" v="1903" actId="47"/>
        <pc:sldMkLst>
          <pc:docMk/>
          <pc:sldMk cId="2144647236" sldId="733"/>
        </pc:sldMkLst>
        <pc:spChg chg="mod">
          <ac:chgData name="Yoel Kortick" userId="167978f5-7f40-4909-85d5-d4149554ad4e" providerId="ADAL" clId="{AC0AA298-EED5-4A7B-8E9A-B03F65E33ABB}" dt="2024-07-04T06:11:20.676" v="566"/>
          <ac:spMkLst>
            <pc:docMk/>
            <pc:sldMk cId="2144647236" sldId="733"/>
            <ac:spMk id="10" creationId="{4C5297D4-1A90-BA7E-1EA2-3486955EA032}"/>
          </ac:spMkLst>
        </pc:spChg>
      </pc:sldChg>
      <pc:sldChg chg="addSp modSp mod">
        <pc:chgData name="Yoel Kortick" userId="167978f5-7f40-4909-85d5-d4149554ad4e" providerId="ADAL" clId="{AC0AA298-EED5-4A7B-8E9A-B03F65E33ABB}" dt="2024-07-05T04:59:33.683" v="7670" actId="20577"/>
        <pc:sldMkLst>
          <pc:docMk/>
          <pc:sldMk cId="3160629959" sldId="735"/>
        </pc:sldMkLst>
        <pc:spChg chg="add">
          <ac:chgData name="Yoel Kortick" userId="167978f5-7f40-4909-85d5-d4149554ad4e" providerId="ADAL" clId="{AC0AA298-EED5-4A7B-8E9A-B03F65E33ABB}" dt="2024-07-04T06:19:58.054" v="1074" actId="11529"/>
          <ac:spMkLst>
            <pc:docMk/>
            <pc:sldMk cId="3160629959" sldId="735"/>
            <ac:spMk id="4" creationId="{E049EC7A-205B-54DB-3550-AB95FDA75BD2}"/>
          </ac:spMkLst>
        </pc:spChg>
        <pc:spChg chg="mod">
          <ac:chgData name="Yoel Kortick" userId="167978f5-7f40-4909-85d5-d4149554ad4e" providerId="ADAL" clId="{AC0AA298-EED5-4A7B-8E9A-B03F65E33ABB}" dt="2024-07-04T06:43:13.969" v="1497"/>
          <ac:spMkLst>
            <pc:docMk/>
            <pc:sldMk cId="3160629959" sldId="735"/>
            <ac:spMk id="10" creationId="{4C5297D4-1A90-BA7E-1EA2-3486955EA032}"/>
          </ac:spMkLst>
        </pc:spChg>
        <pc:spChg chg="mod">
          <ac:chgData name="Yoel Kortick" userId="167978f5-7f40-4909-85d5-d4149554ad4e" providerId="ADAL" clId="{AC0AA298-EED5-4A7B-8E9A-B03F65E33ABB}" dt="2024-07-05T04:59:33.683" v="7670" actId="20577"/>
          <ac:spMkLst>
            <pc:docMk/>
            <pc:sldMk cId="3160629959" sldId="735"/>
            <ac:spMk id="11" creationId="{1ACE3884-5DD3-4F86-13C6-FF34F1D35C8C}"/>
          </ac:spMkLst>
        </pc:spChg>
        <pc:picChg chg="add mod">
          <ac:chgData name="Yoel Kortick" userId="167978f5-7f40-4909-85d5-d4149554ad4e" providerId="ADAL" clId="{AC0AA298-EED5-4A7B-8E9A-B03F65E33ABB}" dt="2024-07-04T06:20:14.660" v="1077" actId="208"/>
          <ac:picMkLst>
            <pc:docMk/>
            <pc:sldMk cId="3160629959" sldId="735"/>
            <ac:picMk id="3" creationId="{C8AED69E-9D05-2E69-7D86-DBBCAD8DD924}"/>
          </ac:picMkLst>
        </pc:picChg>
      </pc:sldChg>
      <pc:sldChg chg="modSp del">
        <pc:chgData name="Yoel Kortick" userId="167978f5-7f40-4909-85d5-d4149554ad4e" providerId="ADAL" clId="{AC0AA298-EED5-4A7B-8E9A-B03F65E33ABB}" dt="2024-07-04T06:56:09.040" v="1892" actId="47"/>
        <pc:sldMkLst>
          <pc:docMk/>
          <pc:sldMk cId="4139774847" sldId="736"/>
        </pc:sldMkLst>
        <pc:spChg chg="mod">
          <ac:chgData name="Yoel Kortick" userId="167978f5-7f40-4909-85d5-d4149554ad4e" providerId="ADAL" clId="{AC0AA298-EED5-4A7B-8E9A-B03F65E33ABB}" dt="2024-07-04T06:11:20.676" v="566"/>
          <ac:spMkLst>
            <pc:docMk/>
            <pc:sldMk cId="4139774847" sldId="736"/>
            <ac:spMk id="10" creationId="{4C5297D4-1A90-BA7E-1EA2-3486955EA032}"/>
          </ac:spMkLst>
        </pc:spChg>
      </pc:sldChg>
      <pc:sldChg chg="modSp del">
        <pc:chgData name="Yoel Kortick" userId="167978f5-7f40-4909-85d5-d4149554ad4e" providerId="ADAL" clId="{AC0AA298-EED5-4A7B-8E9A-B03F65E33ABB}" dt="2024-07-04T06:56:10.234" v="1893" actId="47"/>
        <pc:sldMkLst>
          <pc:docMk/>
          <pc:sldMk cId="301571980" sldId="737"/>
        </pc:sldMkLst>
        <pc:spChg chg="mod">
          <ac:chgData name="Yoel Kortick" userId="167978f5-7f40-4909-85d5-d4149554ad4e" providerId="ADAL" clId="{AC0AA298-EED5-4A7B-8E9A-B03F65E33ABB}" dt="2024-07-04T06:11:20.676" v="566"/>
          <ac:spMkLst>
            <pc:docMk/>
            <pc:sldMk cId="301571980" sldId="737"/>
            <ac:spMk id="10" creationId="{4C5297D4-1A90-BA7E-1EA2-3486955EA032}"/>
          </ac:spMkLst>
        </pc:spChg>
      </pc:sldChg>
      <pc:sldChg chg="modSp del">
        <pc:chgData name="Yoel Kortick" userId="167978f5-7f40-4909-85d5-d4149554ad4e" providerId="ADAL" clId="{AC0AA298-EED5-4A7B-8E9A-B03F65E33ABB}" dt="2024-07-04T06:56:11.167" v="1894" actId="47"/>
        <pc:sldMkLst>
          <pc:docMk/>
          <pc:sldMk cId="3554703128" sldId="738"/>
        </pc:sldMkLst>
        <pc:spChg chg="mod">
          <ac:chgData name="Yoel Kortick" userId="167978f5-7f40-4909-85d5-d4149554ad4e" providerId="ADAL" clId="{AC0AA298-EED5-4A7B-8E9A-B03F65E33ABB}" dt="2024-07-04T06:11:20.676" v="566"/>
          <ac:spMkLst>
            <pc:docMk/>
            <pc:sldMk cId="3554703128" sldId="738"/>
            <ac:spMk id="10" creationId="{4C5297D4-1A90-BA7E-1EA2-3486955EA032}"/>
          </ac:spMkLst>
        </pc:spChg>
      </pc:sldChg>
      <pc:sldChg chg="modSp del">
        <pc:chgData name="Yoel Kortick" userId="167978f5-7f40-4909-85d5-d4149554ad4e" providerId="ADAL" clId="{AC0AA298-EED5-4A7B-8E9A-B03F65E33ABB}" dt="2024-07-04T06:56:12.017" v="1895" actId="47"/>
        <pc:sldMkLst>
          <pc:docMk/>
          <pc:sldMk cId="2001287940" sldId="739"/>
        </pc:sldMkLst>
        <pc:spChg chg="mod">
          <ac:chgData name="Yoel Kortick" userId="167978f5-7f40-4909-85d5-d4149554ad4e" providerId="ADAL" clId="{AC0AA298-EED5-4A7B-8E9A-B03F65E33ABB}" dt="2024-07-04T06:11:20.676" v="566"/>
          <ac:spMkLst>
            <pc:docMk/>
            <pc:sldMk cId="2001287940" sldId="739"/>
            <ac:spMk id="10" creationId="{4C5297D4-1A90-BA7E-1EA2-3486955EA032}"/>
          </ac:spMkLst>
        </pc:spChg>
      </pc:sldChg>
      <pc:sldChg chg="modSp del">
        <pc:chgData name="Yoel Kortick" userId="167978f5-7f40-4909-85d5-d4149554ad4e" providerId="ADAL" clId="{AC0AA298-EED5-4A7B-8E9A-B03F65E33ABB}" dt="2024-07-04T06:56:13.212" v="1896" actId="47"/>
        <pc:sldMkLst>
          <pc:docMk/>
          <pc:sldMk cId="4191286983" sldId="740"/>
        </pc:sldMkLst>
        <pc:spChg chg="mod">
          <ac:chgData name="Yoel Kortick" userId="167978f5-7f40-4909-85d5-d4149554ad4e" providerId="ADAL" clId="{AC0AA298-EED5-4A7B-8E9A-B03F65E33ABB}" dt="2024-07-04T06:11:20.676" v="566"/>
          <ac:spMkLst>
            <pc:docMk/>
            <pc:sldMk cId="4191286983" sldId="740"/>
            <ac:spMk id="10" creationId="{4C5297D4-1A90-BA7E-1EA2-3486955EA032}"/>
          </ac:spMkLst>
        </pc:spChg>
      </pc:sldChg>
      <pc:sldChg chg="modSp del">
        <pc:chgData name="Yoel Kortick" userId="167978f5-7f40-4909-85d5-d4149554ad4e" providerId="ADAL" clId="{AC0AA298-EED5-4A7B-8E9A-B03F65E33ABB}" dt="2024-07-04T06:56:13.983" v="1897" actId="47"/>
        <pc:sldMkLst>
          <pc:docMk/>
          <pc:sldMk cId="324569385" sldId="741"/>
        </pc:sldMkLst>
        <pc:spChg chg="mod">
          <ac:chgData name="Yoel Kortick" userId="167978f5-7f40-4909-85d5-d4149554ad4e" providerId="ADAL" clId="{AC0AA298-EED5-4A7B-8E9A-B03F65E33ABB}" dt="2024-07-04T06:11:20.676" v="566"/>
          <ac:spMkLst>
            <pc:docMk/>
            <pc:sldMk cId="324569385" sldId="741"/>
            <ac:spMk id="10" creationId="{4C5297D4-1A90-BA7E-1EA2-3486955EA032}"/>
          </ac:spMkLst>
        </pc:spChg>
      </pc:sldChg>
      <pc:sldChg chg="modSp del">
        <pc:chgData name="Yoel Kortick" userId="167978f5-7f40-4909-85d5-d4149554ad4e" providerId="ADAL" clId="{AC0AA298-EED5-4A7B-8E9A-B03F65E33ABB}" dt="2024-07-04T06:56:14.893" v="1898" actId="47"/>
        <pc:sldMkLst>
          <pc:docMk/>
          <pc:sldMk cId="2250417855" sldId="742"/>
        </pc:sldMkLst>
        <pc:spChg chg="mod">
          <ac:chgData name="Yoel Kortick" userId="167978f5-7f40-4909-85d5-d4149554ad4e" providerId="ADAL" clId="{AC0AA298-EED5-4A7B-8E9A-B03F65E33ABB}" dt="2024-07-04T06:11:20.676" v="566"/>
          <ac:spMkLst>
            <pc:docMk/>
            <pc:sldMk cId="2250417855" sldId="742"/>
            <ac:spMk id="10" creationId="{4C5297D4-1A90-BA7E-1EA2-3486955EA032}"/>
          </ac:spMkLst>
        </pc:spChg>
      </pc:sldChg>
      <pc:sldChg chg="modSp del">
        <pc:chgData name="Yoel Kortick" userId="167978f5-7f40-4909-85d5-d4149554ad4e" providerId="ADAL" clId="{AC0AA298-EED5-4A7B-8E9A-B03F65E33ABB}" dt="2024-07-04T06:56:15.709" v="1899" actId="47"/>
        <pc:sldMkLst>
          <pc:docMk/>
          <pc:sldMk cId="6338821" sldId="743"/>
        </pc:sldMkLst>
        <pc:spChg chg="mod">
          <ac:chgData name="Yoel Kortick" userId="167978f5-7f40-4909-85d5-d4149554ad4e" providerId="ADAL" clId="{AC0AA298-EED5-4A7B-8E9A-B03F65E33ABB}" dt="2024-07-04T06:11:20.676" v="566"/>
          <ac:spMkLst>
            <pc:docMk/>
            <pc:sldMk cId="6338821" sldId="743"/>
            <ac:spMk id="10" creationId="{4C5297D4-1A90-BA7E-1EA2-3486955EA032}"/>
          </ac:spMkLst>
        </pc:spChg>
      </pc:sldChg>
      <pc:sldChg chg="addSp delSp modSp mod">
        <pc:chgData name="Yoel Kortick" userId="167978f5-7f40-4909-85d5-d4149554ad4e" providerId="ADAL" clId="{AC0AA298-EED5-4A7B-8E9A-B03F65E33ABB}" dt="2024-07-05T05:11:31.501" v="7933" actId="1076"/>
        <pc:sldMkLst>
          <pc:docMk/>
          <pc:sldMk cId="255888119" sldId="744"/>
        </pc:sldMkLst>
        <pc:spChg chg="add mod">
          <ac:chgData name="Yoel Kortick" userId="167978f5-7f40-4909-85d5-d4149554ad4e" providerId="ADAL" clId="{AC0AA298-EED5-4A7B-8E9A-B03F65E33ABB}" dt="2024-07-05T05:11:31.501" v="7933" actId="1076"/>
          <ac:spMkLst>
            <pc:docMk/>
            <pc:sldMk cId="255888119" sldId="744"/>
            <ac:spMk id="3" creationId="{6EC7C6A2-22FB-FA79-20D6-63943A48EF37}"/>
          </ac:spMkLst>
        </pc:spChg>
        <pc:spChg chg="add del mod">
          <ac:chgData name="Yoel Kortick" userId="167978f5-7f40-4909-85d5-d4149554ad4e" providerId="ADAL" clId="{AC0AA298-EED5-4A7B-8E9A-B03F65E33ABB}" dt="2024-07-04T06:52:27.883" v="1637" actId="478"/>
          <ac:spMkLst>
            <pc:docMk/>
            <pc:sldMk cId="255888119" sldId="744"/>
            <ac:spMk id="3" creationId="{795F6EB5-52CD-19C1-6A2C-437F5CB5752C}"/>
          </ac:spMkLst>
        </pc:spChg>
        <pc:spChg chg="add mod">
          <ac:chgData name="Yoel Kortick" userId="167978f5-7f40-4909-85d5-d4149554ad4e" providerId="ADAL" clId="{AC0AA298-EED5-4A7B-8E9A-B03F65E33ABB}" dt="2024-07-04T06:55:26.589" v="1887" actId="14100"/>
          <ac:spMkLst>
            <pc:docMk/>
            <pc:sldMk cId="255888119" sldId="744"/>
            <ac:spMk id="6" creationId="{F2FF2428-B351-EB4E-28AF-AC9FB4E84198}"/>
          </ac:spMkLst>
        </pc:spChg>
        <pc:spChg chg="mod">
          <ac:chgData name="Yoel Kortick" userId="167978f5-7f40-4909-85d5-d4149554ad4e" providerId="ADAL" clId="{AC0AA298-EED5-4A7B-8E9A-B03F65E33ABB}" dt="2024-07-04T13:20:50.440" v="3902" actId="20577"/>
          <ac:spMkLst>
            <pc:docMk/>
            <pc:sldMk cId="255888119" sldId="744"/>
            <ac:spMk id="10" creationId="{4C5297D4-1A90-BA7E-1EA2-3486955EA032}"/>
          </ac:spMkLst>
        </pc:spChg>
        <pc:spChg chg="del">
          <ac:chgData name="Yoel Kortick" userId="167978f5-7f40-4909-85d5-d4149554ad4e" providerId="ADAL" clId="{AC0AA298-EED5-4A7B-8E9A-B03F65E33ABB}" dt="2024-07-04T06:52:26.718" v="1636" actId="478"/>
          <ac:spMkLst>
            <pc:docMk/>
            <pc:sldMk cId="255888119" sldId="744"/>
            <ac:spMk id="11" creationId="{1ACE3884-5DD3-4F86-13C6-FF34F1D35C8C}"/>
          </ac:spMkLst>
        </pc:spChg>
        <pc:spChg chg="add">
          <ac:chgData name="Yoel Kortick" userId="167978f5-7f40-4909-85d5-d4149554ad4e" providerId="ADAL" clId="{AC0AA298-EED5-4A7B-8E9A-B03F65E33ABB}" dt="2024-07-04T06:55:57.318" v="1890" actId="11529"/>
          <ac:spMkLst>
            <pc:docMk/>
            <pc:sldMk cId="255888119" sldId="744"/>
            <ac:spMk id="12" creationId="{8B0F219A-10E2-BE45-1A43-0F1797CF95E3}"/>
          </ac:spMkLst>
        </pc:spChg>
        <pc:picChg chg="add mod">
          <ac:chgData name="Yoel Kortick" userId="167978f5-7f40-4909-85d5-d4149554ad4e" providerId="ADAL" clId="{AC0AA298-EED5-4A7B-8E9A-B03F65E33ABB}" dt="2024-07-05T05:10:47.902" v="7874" actId="1076"/>
          <ac:picMkLst>
            <pc:docMk/>
            <pc:sldMk cId="255888119" sldId="744"/>
            <ac:picMk id="5" creationId="{8E685F7B-40B9-A3D8-C821-2576FD909FED}"/>
          </ac:picMkLst>
        </pc:picChg>
        <pc:cxnChg chg="add mod">
          <ac:chgData name="Yoel Kortick" userId="167978f5-7f40-4909-85d5-d4149554ad4e" providerId="ADAL" clId="{AC0AA298-EED5-4A7B-8E9A-B03F65E33ABB}" dt="2024-07-05T05:11:29.014" v="7932" actId="14100"/>
          <ac:cxnSpMkLst>
            <pc:docMk/>
            <pc:sldMk cId="255888119" sldId="744"/>
            <ac:cxnSpMk id="2" creationId="{21D28F7E-873F-C215-249F-F744568CAA60}"/>
          </ac:cxnSpMkLst>
        </pc:cxnChg>
        <pc:cxnChg chg="add">
          <ac:chgData name="Yoel Kortick" userId="167978f5-7f40-4909-85d5-d4149554ad4e" providerId="ADAL" clId="{AC0AA298-EED5-4A7B-8E9A-B03F65E33ABB}" dt="2024-07-04T06:55:36.168" v="1888" actId="11529"/>
          <ac:cxnSpMkLst>
            <pc:docMk/>
            <pc:sldMk cId="255888119" sldId="744"/>
            <ac:cxnSpMk id="8" creationId="{A13B508F-64E2-BFDA-162D-1E43E7E6836D}"/>
          </ac:cxnSpMkLst>
        </pc:cxnChg>
      </pc:sldChg>
      <pc:sldChg chg="modSp del">
        <pc:chgData name="Yoel Kortick" userId="167978f5-7f40-4909-85d5-d4149554ad4e" providerId="ADAL" clId="{AC0AA298-EED5-4A7B-8E9A-B03F65E33ABB}" dt="2024-07-04T06:56:02.848" v="1891" actId="47"/>
        <pc:sldMkLst>
          <pc:docMk/>
          <pc:sldMk cId="1201906778" sldId="745"/>
        </pc:sldMkLst>
        <pc:spChg chg="mod">
          <ac:chgData name="Yoel Kortick" userId="167978f5-7f40-4909-85d5-d4149554ad4e" providerId="ADAL" clId="{AC0AA298-EED5-4A7B-8E9A-B03F65E33ABB}" dt="2024-07-04T06:11:20.676" v="566"/>
          <ac:spMkLst>
            <pc:docMk/>
            <pc:sldMk cId="1201906778" sldId="745"/>
            <ac:spMk id="10" creationId="{4C5297D4-1A90-BA7E-1EA2-3486955EA032}"/>
          </ac:spMkLst>
        </pc:spChg>
      </pc:sldChg>
      <pc:sldChg chg="del">
        <pc:chgData name="Yoel Kortick" userId="167978f5-7f40-4909-85d5-d4149554ad4e" providerId="ADAL" clId="{AC0AA298-EED5-4A7B-8E9A-B03F65E33ABB}" dt="2024-07-04T07:09:49.826" v="1906" actId="47"/>
        <pc:sldMkLst>
          <pc:docMk/>
          <pc:sldMk cId="3942690071" sldId="746"/>
        </pc:sldMkLst>
      </pc:sldChg>
      <pc:sldChg chg="del">
        <pc:chgData name="Yoel Kortick" userId="167978f5-7f40-4909-85d5-d4149554ad4e" providerId="ADAL" clId="{AC0AA298-EED5-4A7B-8E9A-B03F65E33ABB}" dt="2024-07-04T07:09:50.221" v="1907" actId="47"/>
        <pc:sldMkLst>
          <pc:docMk/>
          <pc:sldMk cId="3537061899" sldId="747"/>
        </pc:sldMkLst>
      </pc:sldChg>
      <pc:sldChg chg="del">
        <pc:chgData name="Yoel Kortick" userId="167978f5-7f40-4909-85d5-d4149554ad4e" providerId="ADAL" clId="{AC0AA298-EED5-4A7B-8E9A-B03F65E33ABB}" dt="2024-07-04T07:09:50.555" v="1908" actId="47"/>
        <pc:sldMkLst>
          <pc:docMk/>
          <pc:sldMk cId="2674239236" sldId="748"/>
        </pc:sldMkLst>
      </pc:sldChg>
      <pc:sldChg chg="del">
        <pc:chgData name="Yoel Kortick" userId="167978f5-7f40-4909-85d5-d4149554ad4e" providerId="ADAL" clId="{AC0AA298-EED5-4A7B-8E9A-B03F65E33ABB}" dt="2024-07-04T07:09:50.905" v="1909" actId="47"/>
        <pc:sldMkLst>
          <pc:docMk/>
          <pc:sldMk cId="3846019292" sldId="749"/>
        </pc:sldMkLst>
      </pc:sldChg>
      <pc:sldChg chg="del">
        <pc:chgData name="Yoel Kortick" userId="167978f5-7f40-4909-85d5-d4149554ad4e" providerId="ADAL" clId="{AC0AA298-EED5-4A7B-8E9A-B03F65E33ABB}" dt="2024-07-04T07:09:51.357" v="1910" actId="47"/>
        <pc:sldMkLst>
          <pc:docMk/>
          <pc:sldMk cId="366716376" sldId="750"/>
        </pc:sldMkLst>
      </pc:sldChg>
      <pc:sldChg chg="del">
        <pc:chgData name="Yoel Kortick" userId="167978f5-7f40-4909-85d5-d4149554ad4e" providerId="ADAL" clId="{AC0AA298-EED5-4A7B-8E9A-B03F65E33ABB}" dt="2024-07-04T07:09:51.712" v="1911" actId="47"/>
        <pc:sldMkLst>
          <pc:docMk/>
          <pc:sldMk cId="4224374813" sldId="751"/>
        </pc:sldMkLst>
      </pc:sldChg>
      <pc:sldChg chg="del">
        <pc:chgData name="Yoel Kortick" userId="167978f5-7f40-4909-85d5-d4149554ad4e" providerId="ADAL" clId="{AC0AA298-EED5-4A7B-8E9A-B03F65E33ABB}" dt="2024-07-04T07:09:52.111" v="1912" actId="47"/>
        <pc:sldMkLst>
          <pc:docMk/>
          <pc:sldMk cId="2832285688" sldId="752"/>
        </pc:sldMkLst>
      </pc:sldChg>
      <pc:sldChg chg="del">
        <pc:chgData name="Yoel Kortick" userId="167978f5-7f40-4909-85d5-d4149554ad4e" providerId="ADAL" clId="{AC0AA298-EED5-4A7B-8E9A-B03F65E33ABB}" dt="2024-07-04T07:09:52.510" v="1913" actId="47"/>
        <pc:sldMkLst>
          <pc:docMk/>
          <pc:sldMk cId="276404225" sldId="753"/>
        </pc:sldMkLst>
      </pc:sldChg>
      <pc:sldChg chg="del">
        <pc:chgData name="Yoel Kortick" userId="167978f5-7f40-4909-85d5-d4149554ad4e" providerId="ADAL" clId="{AC0AA298-EED5-4A7B-8E9A-B03F65E33ABB}" dt="2024-07-04T07:09:52.884" v="1914" actId="47"/>
        <pc:sldMkLst>
          <pc:docMk/>
          <pc:sldMk cId="929827221" sldId="754"/>
        </pc:sldMkLst>
      </pc:sldChg>
      <pc:sldChg chg="del">
        <pc:chgData name="Yoel Kortick" userId="167978f5-7f40-4909-85d5-d4149554ad4e" providerId="ADAL" clId="{AC0AA298-EED5-4A7B-8E9A-B03F65E33ABB}" dt="2024-07-04T07:09:53.310" v="1915" actId="47"/>
        <pc:sldMkLst>
          <pc:docMk/>
          <pc:sldMk cId="3679156355" sldId="755"/>
        </pc:sldMkLst>
      </pc:sldChg>
      <pc:sldChg chg="del">
        <pc:chgData name="Yoel Kortick" userId="167978f5-7f40-4909-85d5-d4149554ad4e" providerId="ADAL" clId="{AC0AA298-EED5-4A7B-8E9A-B03F65E33ABB}" dt="2024-07-04T07:09:53.740" v="1916" actId="47"/>
        <pc:sldMkLst>
          <pc:docMk/>
          <pc:sldMk cId="4087801040" sldId="756"/>
        </pc:sldMkLst>
      </pc:sldChg>
      <pc:sldChg chg="del">
        <pc:chgData name="Yoel Kortick" userId="167978f5-7f40-4909-85d5-d4149554ad4e" providerId="ADAL" clId="{AC0AA298-EED5-4A7B-8E9A-B03F65E33ABB}" dt="2024-07-04T07:09:54.130" v="1917" actId="47"/>
        <pc:sldMkLst>
          <pc:docMk/>
          <pc:sldMk cId="805533115" sldId="757"/>
        </pc:sldMkLst>
      </pc:sldChg>
      <pc:sldChg chg="del">
        <pc:chgData name="Yoel Kortick" userId="167978f5-7f40-4909-85d5-d4149554ad4e" providerId="ADAL" clId="{AC0AA298-EED5-4A7B-8E9A-B03F65E33ABB}" dt="2024-07-04T07:09:54.522" v="1918" actId="47"/>
        <pc:sldMkLst>
          <pc:docMk/>
          <pc:sldMk cId="1584238136" sldId="758"/>
        </pc:sldMkLst>
      </pc:sldChg>
      <pc:sldChg chg="modSp mod">
        <pc:chgData name="Yoel Kortick" userId="167978f5-7f40-4909-85d5-d4149554ad4e" providerId="ADAL" clId="{AC0AA298-EED5-4A7B-8E9A-B03F65E33ABB}" dt="2024-07-04T07:10:21.762" v="1921"/>
        <pc:sldMkLst>
          <pc:docMk/>
          <pc:sldMk cId="205476733" sldId="759"/>
        </pc:sldMkLst>
        <pc:spChg chg="mod">
          <ac:chgData name="Yoel Kortick" userId="167978f5-7f40-4909-85d5-d4149554ad4e" providerId="ADAL" clId="{AC0AA298-EED5-4A7B-8E9A-B03F65E33ABB}" dt="2024-07-04T07:10:21.762" v="1921"/>
          <ac:spMkLst>
            <pc:docMk/>
            <pc:sldMk cId="205476733" sldId="759"/>
            <ac:spMk id="13" creationId="{F4F9CE6C-EB7E-DBFE-C77E-B97A93A03817}"/>
          </ac:spMkLst>
        </pc:spChg>
      </pc:sldChg>
      <pc:sldChg chg="modSp del">
        <pc:chgData name="Yoel Kortick" userId="167978f5-7f40-4909-85d5-d4149554ad4e" providerId="ADAL" clId="{AC0AA298-EED5-4A7B-8E9A-B03F65E33ABB}" dt="2024-07-04T11:43:59.709" v="2719" actId="47"/>
        <pc:sldMkLst>
          <pc:docMk/>
          <pc:sldMk cId="276697116" sldId="760"/>
        </pc:sldMkLst>
        <pc:spChg chg="mod">
          <ac:chgData name="Yoel Kortick" userId="167978f5-7f40-4909-85d5-d4149554ad4e" providerId="ADAL" clId="{AC0AA298-EED5-4A7B-8E9A-B03F65E33ABB}" dt="2024-07-04T07:10:21.762" v="1921"/>
          <ac:spMkLst>
            <pc:docMk/>
            <pc:sldMk cId="276697116" sldId="760"/>
            <ac:spMk id="10" creationId="{4C5297D4-1A90-BA7E-1EA2-3486955EA032}"/>
          </ac:spMkLst>
        </pc:spChg>
      </pc:sldChg>
      <pc:sldChg chg="modSp del">
        <pc:chgData name="Yoel Kortick" userId="167978f5-7f40-4909-85d5-d4149554ad4e" providerId="ADAL" clId="{AC0AA298-EED5-4A7B-8E9A-B03F65E33ABB}" dt="2024-07-04T11:44:01.174" v="2720" actId="47"/>
        <pc:sldMkLst>
          <pc:docMk/>
          <pc:sldMk cId="674158445" sldId="761"/>
        </pc:sldMkLst>
        <pc:spChg chg="mod">
          <ac:chgData name="Yoel Kortick" userId="167978f5-7f40-4909-85d5-d4149554ad4e" providerId="ADAL" clId="{AC0AA298-EED5-4A7B-8E9A-B03F65E33ABB}" dt="2024-07-04T07:10:21.762" v="1921"/>
          <ac:spMkLst>
            <pc:docMk/>
            <pc:sldMk cId="674158445" sldId="761"/>
            <ac:spMk id="10" creationId="{4C5297D4-1A90-BA7E-1EA2-3486955EA032}"/>
          </ac:spMkLst>
        </pc:spChg>
      </pc:sldChg>
      <pc:sldChg chg="addSp delSp modSp mod">
        <pc:chgData name="Yoel Kortick" userId="167978f5-7f40-4909-85d5-d4149554ad4e" providerId="ADAL" clId="{AC0AA298-EED5-4A7B-8E9A-B03F65E33ABB}" dt="2024-07-05T05:18:02.530" v="8166"/>
        <pc:sldMkLst>
          <pc:docMk/>
          <pc:sldMk cId="23362046" sldId="762"/>
        </pc:sldMkLst>
        <pc:spChg chg="del">
          <ac:chgData name="Yoel Kortick" userId="167978f5-7f40-4909-85d5-d4149554ad4e" providerId="ADAL" clId="{AC0AA298-EED5-4A7B-8E9A-B03F65E33ABB}" dt="2024-07-04T07:23:24.094" v="1925" actId="478"/>
          <ac:spMkLst>
            <pc:docMk/>
            <pc:sldMk cId="23362046" sldId="762"/>
            <ac:spMk id="4" creationId="{7607213B-A963-BD4C-C936-731C92C95FE4}"/>
          </ac:spMkLst>
        </pc:spChg>
        <pc:spChg chg="add del mod">
          <ac:chgData name="Yoel Kortick" userId="167978f5-7f40-4909-85d5-d4149554ad4e" providerId="ADAL" clId="{AC0AA298-EED5-4A7B-8E9A-B03F65E33ABB}" dt="2024-07-04T07:23:20.803" v="1923" actId="478"/>
          <ac:spMkLst>
            <pc:docMk/>
            <pc:sldMk cId="23362046" sldId="762"/>
            <ac:spMk id="5" creationId="{6067F1CB-31BD-69C6-FB1E-3D2A8BA9327D}"/>
          </ac:spMkLst>
        </pc:spChg>
        <pc:spChg chg="mod">
          <ac:chgData name="Yoel Kortick" userId="167978f5-7f40-4909-85d5-d4149554ad4e" providerId="ADAL" clId="{AC0AA298-EED5-4A7B-8E9A-B03F65E33ABB}" dt="2024-07-04T07:10:21.762" v="1921"/>
          <ac:spMkLst>
            <pc:docMk/>
            <pc:sldMk cId="23362046" sldId="762"/>
            <ac:spMk id="10" creationId="{4C5297D4-1A90-BA7E-1EA2-3486955EA032}"/>
          </ac:spMkLst>
        </pc:spChg>
        <pc:spChg chg="del mod">
          <ac:chgData name="Yoel Kortick" userId="167978f5-7f40-4909-85d5-d4149554ad4e" providerId="ADAL" clId="{AC0AA298-EED5-4A7B-8E9A-B03F65E33ABB}" dt="2024-07-04T07:23:19.951" v="1922" actId="478"/>
          <ac:spMkLst>
            <pc:docMk/>
            <pc:sldMk cId="23362046" sldId="762"/>
            <ac:spMk id="11" creationId="{1ACE3884-5DD3-4F86-13C6-FF34F1D35C8C}"/>
          </ac:spMkLst>
        </pc:spChg>
        <pc:graphicFrameChg chg="add mod modGraphic">
          <ac:chgData name="Yoel Kortick" userId="167978f5-7f40-4909-85d5-d4149554ad4e" providerId="ADAL" clId="{AC0AA298-EED5-4A7B-8E9A-B03F65E33ABB}" dt="2024-07-05T05:18:02.530" v="8166"/>
          <ac:graphicFrameMkLst>
            <pc:docMk/>
            <pc:sldMk cId="23362046" sldId="762"/>
            <ac:graphicFrameMk id="6" creationId="{21A1D94E-4131-9E46-511B-66B56A3ACD77}"/>
          </ac:graphicFrameMkLst>
        </pc:graphicFrameChg>
        <pc:picChg chg="del">
          <ac:chgData name="Yoel Kortick" userId="167978f5-7f40-4909-85d5-d4149554ad4e" providerId="ADAL" clId="{AC0AA298-EED5-4A7B-8E9A-B03F65E33ABB}" dt="2024-07-04T07:23:22.172" v="1924" actId="478"/>
          <ac:picMkLst>
            <pc:docMk/>
            <pc:sldMk cId="23362046" sldId="762"/>
            <ac:picMk id="3" creationId="{F3F72FC9-BCDB-F0B7-0D88-60F1DCFD6369}"/>
          </ac:picMkLst>
        </pc:picChg>
      </pc:sldChg>
      <pc:sldChg chg="modSp del">
        <pc:chgData name="Yoel Kortick" userId="167978f5-7f40-4909-85d5-d4149554ad4e" providerId="ADAL" clId="{AC0AA298-EED5-4A7B-8E9A-B03F65E33ABB}" dt="2024-07-04T11:43:56.232" v="2717" actId="47"/>
        <pc:sldMkLst>
          <pc:docMk/>
          <pc:sldMk cId="161312639" sldId="763"/>
        </pc:sldMkLst>
        <pc:spChg chg="mod">
          <ac:chgData name="Yoel Kortick" userId="167978f5-7f40-4909-85d5-d4149554ad4e" providerId="ADAL" clId="{AC0AA298-EED5-4A7B-8E9A-B03F65E33ABB}" dt="2024-07-04T07:10:21.762" v="1921"/>
          <ac:spMkLst>
            <pc:docMk/>
            <pc:sldMk cId="161312639" sldId="763"/>
            <ac:spMk id="10" creationId="{4C5297D4-1A90-BA7E-1EA2-3486955EA032}"/>
          </ac:spMkLst>
        </pc:spChg>
      </pc:sldChg>
      <pc:sldChg chg="modSp del">
        <pc:chgData name="Yoel Kortick" userId="167978f5-7f40-4909-85d5-d4149554ad4e" providerId="ADAL" clId="{AC0AA298-EED5-4A7B-8E9A-B03F65E33ABB}" dt="2024-07-04T11:43:58.168" v="2718" actId="47"/>
        <pc:sldMkLst>
          <pc:docMk/>
          <pc:sldMk cId="3612287615" sldId="764"/>
        </pc:sldMkLst>
        <pc:spChg chg="mod">
          <ac:chgData name="Yoel Kortick" userId="167978f5-7f40-4909-85d5-d4149554ad4e" providerId="ADAL" clId="{AC0AA298-EED5-4A7B-8E9A-B03F65E33ABB}" dt="2024-07-04T07:10:21.762" v="1921"/>
          <ac:spMkLst>
            <pc:docMk/>
            <pc:sldMk cId="3612287615" sldId="764"/>
            <ac:spMk id="10" creationId="{4C5297D4-1A90-BA7E-1EA2-3486955EA032}"/>
          </ac:spMkLst>
        </pc:spChg>
      </pc:sldChg>
      <pc:sldChg chg="addSp delSp modSp mod">
        <pc:chgData name="Yoel Kortick" userId="167978f5-7f40-4909-85d5-d4149554ad4e" providerId="ADAL" clId="{AC0AA298-EED5-4A7B-8E9A-B03F65E33ABB}" dt="2024-07-05T05:12:50.772" v="8029" actId="1076"/>
        <pc:sldMkLst>
          <pc:docMk/>
          <pc:sldMk cId="912262870" sldId="765"/>
        </pc:sldMkLst>
        <pc:spChg chg="add mod">
          <ac:chgData name="Yoel Kortick" userId="167978f5-7f40-4909-85d5-d4149554ad4e" providerId="ADAL" clId="{AC0AA298-EED5-4A7B-8E9A-B03F65E33ABB}" dt="2024-07-05T02:21:42.758" v="4354" actId="14100"/>
          <ac:spMkLst>
            <pc:docMk/>
            <pc:sldMk cId="912262870" sldId="765"/>
            <ac:spMk id="2" creationId="{B86A9D2F-02ED-0FEC-601C-1D164B30CB89}"/>
          </ac:spMkLst>
        </pc:spChg>
        <pc:spChg chg="add mod">
          <ac:chgData name="Yoel Kortick" userId="167978f5-7f40-4909-85d5-d4149554ad4e" providerId="ADAL" clId="{AC0AA298-EED5-4A7B-8E9A-B03F65E33ABB}" dt="2024-07-05T05:12:50.772" v="8029" actId="1076"/>
          <ac:spMkLst>
            <pc:docMk/>
            <pc:sldMk cId="912262870" sldId="765"/>
            <ac:spMk id="3" creationId="{65A28DB1-4DA4-13BA-682C-C7AC649F498A}"/>
          </ac:spMkLst>
        </pc:spChg>
        <pc:spChg chg="mod">
          <ac:chgData name="Yoel Kortick" userId="167978f5-7f40-4909-85d5-d4149554ad4e" providerId="ADAL" clId="{AC0AA298-EED5-4A7B-8E9A-B03F65E33ABB}" dt="2024-07-04T11:22:51.688" v="2429" actId="14100"/>
          <ac:spMkLst>
            <pc:docMk/>
            <pc:sldMk cId="912262870" sldId="765"/>
            <ac:spMk id="4" creationId="{7607213B-A963-BD4C-C936-731C92C95FE4}"/>
          </ac:spMkLst>
        </pc:spChg>
        <pc:spChg chg="add mod">
          <ac:chgData name="Yoel Kortick" userId="167978f5-7f40-4909-85d5-d4149554ad4e" providerId="ADAL" clId="{AC0AA298-EED5-4A7B-8E9A-B03F65E33ABB}" dt="2024-07-04T11:23:00.206" v="2431" actId="14100"/>
          <ac:spMkLst>
            <pc:docMk/>
            <pc:sldMk cId="912262870" sldId="765"/>
            <ac:spMk id="6" creationId="{5A871B06-1565-6201-2DBC-0CCC99078A34}"/>
          </ac:spMkLst>
        </pc:spChg>
        <pc:spChg chg="mod">
          <ac:chgData name="Yoel Kortick" userId="167978f5-7f40-4909-85d5-d4149554ad4e" providerId="ADAL" clId="{AC0AA298-EED5-4A7B-8E9A-B03F65E33ABB}" dt="2024-07-04T07:10:21.762" v="1921"/>
          <ac:spMkLst>
            <pc:docMk/>
            <pc:sldMk cId="912262870" sldId="765"/>
            <ac:spMk id="10" creationId="{4C5297D4-1A90-BA7E-1EA2-3486955EA032}"/>
          </ac:spMkLst>
        </pc:spChg>
        <pc:spChg chg="mod">
          <ac:chgData name="Yoel Kortick" userId="167978f5-7f40-4909-85d5-d4149554ad4e" providerId="ADAL" clId="{AC0AA298-EED5-4A7B-8E9A-B03F65E33ABB}" dt="2024-07-04T11:21:28.886" v="2421" actId="255"/>
          <ac:spMkLst>
            <pc:docMk/>
            <pc:sldMk cId="912262870" sldId="765"/>
            <ac:spMk id="11" creationId="{1ACE3884-5DD3-4F86-13C6-FF34F1D35C8C}"/>
          </ac:spMkLst>
        </pc:spChg>
        <pc:picChg chg="del">
          <ac:chgData name="Yoel Kortick" userId="167978f5-7f40-4909-85d5-d4149554ad4e" providerId="ADAL" clId="{AC0AA298-EED5-4A7B-8E9A-B03F65E33ABB}" dt="2024-07-04T11:21:31.559" v="2422" actId="478"/>
          <ac:picMkLst>
            <pc:docMk/>
            <pc:sldMk cId="912262870" sldId="765"/>
            <ac:picMk id="3" creationId="{F3F72FC9-BCDB-F0B7-0D88-60F1DCFD6369}"/>
          </ac:picMkLst>
        </pc:picChg>
        <pc:picChg chg="add mod ord">
          <ac:chgData name="Yoel Kortick" userId="167978f5-7f40-4909-85d5-d4149554ad4e" providerId="ADAL" clId="{AC0AA298-EED5-4A7B-8E9A-B03F65E33ABB}" dt="2024-07-04T11:22:42.185" v="2427" actId="167"/>
          <ac:picMkLst>
            <pc:docMk/>
            <pc:sldMk cId="912262870" sldId="765"/>
            <ac:picMk id="5" creationId="{C4AAAE9A-9FE4-C5FE-3C2A-A99A7ABE2BEA}"/>
          </ac:picMkLst>
        </pc:picChg>
      </pc:sldChg>
      <pc:sldChg chg="modSp mod">
        <pc:chgData name="Yoel Kortick" userId="167978f5-7f40-4909-85d5-d4149554ad4e" providerId="ADAL" clId="{AC0AA298-EED5-4A7B-8E9A-B03F65E33ABB}" dt="2024-07-05T04:50:44.585" v="7193"/>
        <pc:sldMkLst>
          <pc:docMk/>
          <pc:sldMk cId="2013336910" sldId="766"/>
        </pc:sldMkLst>
        <pc:spChg chg="mod">
          <ac:chgData name="Yoel Kortick" userId="167978f5-7f40-4909-85d5-d4149554ad4e" providerId="ADAL" clId="{AC0AA298-EED5-4A7B-8E9A-B03F65E33ABB}" dt="2024-07-05T04:50:44.585" v="7193"/>
          <ac:spMkLst>
            <pc:docMk/>
            <pc:sldMk cId="2013336910" sldId="766"/>
            <ac:spMk id="13" creationId="{F4F9CE6C-EB7E-DBFE-C77E-B97A93A03817}"/>
          </ac:spMkLst>
        </pc:spChg>
      </pc:sldChg>
      <pc:sldChg chg="addSp delSp modSp mod">
        <pc:chgData name="Yoel Kortick" userId="167978f5-7f40-4909-85d5-d4149554ad4e" providerId="ADAL" clId="{AC0AA298-EED5-4A7B-8E9A-B03F65E33ABB}" dt="2024-07-05T05:17:33.845" v="8165" actId="14100"/>
        <pc:sldMkLst>
          <pc:docMk/>
          <pc:sldMk cId="1368566295" sldId="767"/>
        </pc:sldMkLst>
        <pc:spChg chg="del">
          <ac:chgData name="Yoel Kortick" userId="167978f5-7f40-4909-85d5-d4149554ad4e" providerId="ADAL" clId="{AC0AA298-EED5-4A7B-8E9A-B03F65E33ABB}" dt="2024-07-04T11:58:05.448" v="2819" actId="478"/>
          <ac:spMkLst>
            <pc:docMk/>
            <pc:sldMk cId="1368566295" sldId="767"/>
            <ac:spMk id="4" creationId="{7607213B-A963-BD4C-C936-731C92C95FE4}"/>
          </ac:spMkLst>
        </pc:spChg>
        <pc:spChg chg="mod">
          <ac:chgData name="Yoel Kortick" userId="167978f5-7f40-4909-85d5-d4149554ad4e" providerId="ADAL" clId="{AC0AA298-EED5-4A7B-8E9A-B03F65E33ABB}" dt="2024-07-05T04:50:44.585" v="7193"/>
          <ac:spMkLst>
            <pc:docMk/>
            <pc:sldMk cId="1368566295" sldId="767"/>
            <ac:spMk id="10" creationId="{4C5297D4-1A90-BA7E-1EA2-3486955EA032}"/>
          </ac:spMkLst>
        </pc:spChg>
        <pc:spChg chg="mod">
          <ac:chgData name="Yoel Kortick" userId="167978f5-7f40-4909-85d5-d4149554ad4e" providerId="ADAL" clId="{AC0AA298-EED5-4A7B-8E9A-B03F65E33ABB}" dt="2024-07-05T05:17:33.845" v="8165" actId="14100"/>
          <ac:spMkLst>
            <pc:docMk/>
            <pc:sldMk cId="1368566295" sldId="767"/>
            <ac:spMk id="11" creationId="{1ACE3884-5DD3-4F86-13C6-FF34F1D35C8C}"/>
          </ac:spMkLst>
        </pc:spChg>
        <pc:spChg chg="add mod">
          <ac:chgData name="Yoel Kortick" userId="167978f5-7f40-4909-85d5-d4149554ad4e" providerId="ADAL" clId="{AC0AA298-EED5-4A7B-8E9A-B03F65E33ABB}" dt="2024-07-05T05:17:29.137" v="8164" actId="1036"/>
          <ac:spMkLst>
            <pc:docMk/>
            <pc:sldMk cId="1368566295" sldId="767"/>
            <ac:spMk id="14" creationId="{06B42F43-FCE9-5EE2-06A9-D183AD6ED965}"/>
          </ac:spMkLst>
        </pc:spChg>
        <pc:spChg chg="add mod">
          <ac:chgData name="Yoel Kortick" userId="167978f5-7f40-4909-85d5-d4149554ad4e" providerId="ADAL" clId="{AC0AA298-EED5-4A7B-8E9A-B03F65E33ABB}" dt="2024-07-05T05:17:29.137" v="8164" actId="1036"/>
          <ac:spMkLst>
            <pc:docMk/>
            <pc:sldMk cId="1368566295" sldId="767"/>
            <ac:spMk id="15" creationId="{F55A2D0B-BFD3-CD66-FF41-1B715F0C5B4A}"/>
          </ac:spMkLst>
        </pc:spChg>
        <pc:spChg chg="add mod">
          <ac:chgData name="Yoel Kortick" userId="167978f5-7f40-4909-85d5-d4149554ad4e" providerId="ADAL" clId="{AC0AA298-EED5-4A7B-8E9A-B03F65E33ABB}" dt="2024-07-05T05:17:29.137" v="8164" actId="1036"/>
          <ac:spMkLst>
            <pc:docMk/>
            <pc:sldMk cId="1368566295" sldId="767"/>
            <ac:spMk id="16" creationId="{E103E719-FFAE-947D-5B84-21046BFD9088}"/>
          </ac:spMkLst>
        </pc:spChg>
        <pc:spChg chg="add mod">
          <ac:chgData name="Yoel Kortick" userId="167978f5-7f40-4909-85d5-d4149554ad4e" providerId="ADAL" clId="{AC0AA298-EED5-4A7B-8E9A-B03F65E33ABB}" dt="2024-07-05T05:17:29.137" v="8164" actId="1036"/>
          <ac:spMkLst>
            <pc:docMk/>
            <pc:sldMk cId="1368566295" sldId="767"/>
            <ac:spMk id="17" creationId="{9FFC857C-E785-E3DD-DB57-C27F44CC44CF}"/>
          </ac:spMkLst>
        </pc:spChg>
        <pc:spChg chg="add del mod">
          <ac:chgData name="Yoel Kortick" userId="167978f5-7f40-4909-85d5-d4149554ad4e" providerId="ADAL" clId="{AC0AA298-EED5-4A7B-8E9A-B03F65E33ABB}" dt="2024-07-04T12:10:51.323" v="3505" actId="478"/>
          <ac:spMkLst>
            <pc:docMk/>
            <pc:sldMk cId="1368566295" sldId="767"/>
            <ac:spMk id="18" creationId="{D8B2CEA3-5BC3-3DB0-28AB-51B15224D488}"/>
          </ac:spMkLst>
        </pc:spChg>
        <pc:graphicFrameChg chg="add mod">
          <ac:chgData name="Yoel Kortick" userId="167978f5-7f40-4909-85d5-d4149554ad4e" providerId="ADAL" clId="{AC0AA298-EED5-4A7B-8E9A-B03F65E33ABB}" dt="2024-07-04T11:55:52.168" v="2747"/>
          <ac:graphicFrameMkLst>
            <pc:docMk/>
            <pc:sldMk cId="1368566295" sldId="767"/>
            <ac:graphicFrameMk id="2" creationId="{498C7A7B-B2D3-7175-5732-E1344C20D2DD}"/>
          </ac:graphicFrameMkLst>
        </pc:graphicFrameChg>
        <pc:picChg chg="del">
          <ac:chgData name="Yoel Kortick" userId="167978f5-7f40-4909-85d5-d4149554ad4e" providerId="ADAL" clId="{AC0AA298-EED5-4A7B-8E9A-B03F65E33ABB}" dt="2024-07-04T11:58:02.692" v="2818" actId="478"/>
          <ac:picMkLst>
            <pc:docMk/>
            <pc:sldMk cId="1368566295" sldId="767"/>
            <ac:picMk id="5" creationId="{74D95C09-4F7B-27E8-0754-0845FAEA7BA4}"/>
          </ac:picMkLst>
        </pc:picChg>
        <pc:picChg chg="add mod">
          <ac:chgData name="Yoel Kortick" userId="167978f5-7f40-4909-85d5-d4149554ad4e" providerId="ADAL" clId="{AC0AA298-EED5-4A7B-8E9A-B03F65E33ABB}" dt="2024-07-05T05:17:29.137" v="8164" actId="1036"/>
          <ac:picMkLst>
            <pc:docMk/>
            <pc:sldMk cId="1368566295" sldId="767"/>
            <ac:picMk id="6" creationId="{F537C5B0-7896-D63F-4317-28ADAE09DAAF}"/>
          </ac:picMkLst>
        </pc:picChg>
        <pc:picChg chg="add del mod">
          <ac:chgData name="Yoel Kortick" userId="167978f5-7f40-4909-85d5-d4149554ad4e" providerId="ADAL" clId="{AC0AA298-EED5-4A7B-8E9A-B03F65E33ABB}" dt="2024-07-04T12:03:14.033" v="3027" actId="478"/>
          <ac:picMkLst>
            <pc:docMk/>
            <pc:sldMk cId="1368566295" sldId="767"/>
            <ac:picMk id="8" creationId="{E4EE150C-8BB2-14D2-6E8E-537D66A13769}"/>
          </ac:picMkLst>
        </pc:picChg>
        <pc:picChg chg="add mod">
          <ac:chgData name="Yoel Kortick" userId="167978f5-7f40-4909-85d5-d4149554ad4e" providerId="ADAL" clId="{AC0AA298-EED5-4A7B-8E9A-B03F65E33ABB}" dt="2024-07-05T05:17:29.137" v="8164" actId="1036"/>
          <ac:picMkLst>
            <pc:docMk/>
            <pc:sldMk cId="1368566295" sldId="767"/>
            <ac:picMk id="13" creationId="{A9433C50-68F8-5D8A-DD7D-317CB95C212B}"/>
          </ac:picMkLst>
        </pc:picChg>
      </pc:sldChg>
      <pc:sldChg chg="modSp del">
        <pc:chgData name="Yoel Kortick" userId="167978f5-7f40-4909-85d5-d4149554ad4e" providerId="ADAL" clId="{AC0AA298-EED5-4A7B-8E9A-B03F65E33ABB}" dt="2024-07-04T11:58:10.862" v="2820" actId="47"/>
        <pc:sldMkLst>
          <pc:docMk/>
          <pc:sldMk cId="3921944550" sldId="768"/>
        </pc:sldMkLst>
        <pc:spChg chg="mod">
          <ac:chgData name="Yoel Kortick" userId="167978f5-7f40-4909-85d5-d4149554ad4e" providerId="ADAL" clId="{AC0AA298-EED5-4A7B-8E9A-B03F65E33ABB}" dt="2024-07-04T11:54:27.781" v="2721"/>
          <ac:spMkLst>
            <pc:docMk/>
            <pc:sldMk cId="3921944550" sldId="768"/>
            <ac:spMk id="10" creationId="{4C5297D4-1A90-BA7E-1EA2-3486955EA032}"/>
          </ac:spMkLst>
        </pc:spChg>
      </pc:sldChg>
      <pc:sldChg chg="addSp delSp modSp mod">
        <pc:chgData name="Yoel Kortick" userId="167978f5-7f40-4909-85d5-d4149554ad4e" providerId="ADAL" clId="{AC0AA298-EED5-4A7B-8E9A-B03F65E33ABB}" dt="2024-07-05T04:50:44.585" v="7193"/>
        <pc:sldMkLst>
          <pc:docMk/>
          <pc:sldMk cId="100619303" sldId="769"/>
        </pc:sldMkLst>
        <pc:spChg chg="mod">
          <ac:chgData name="Yoel Kortick" userId="167978f5-7f40-4909-85d5-d4149554ad4e" providerId="ADAL" clId="{AC0AA298-EED5-4A7B-8E9A-B03F65E33ABB}" dt="2024-07-04T11:58:39.750" v="2877" actId="14100"/>
          <ac:spMkLst>
            <pc:docMk/>
            <pc:sldMk cId="100619303" sldId="769"/>
            <ac:spMk id="4" creationId="{7607213B-A963-BD4C-C936-731C92C95FE4}"/>
          </ac:spMkLst>
        </pc:spChg>
        <pc:spChg chg="add mod">
          <ac:chgData name="Yoel Kortick" userId="167978f5-7f40-4909-85d5-d4149554ad4e" providerId="ADAL" clId="{AC0AA298-EED5-4A7B-8E9A-B03F65E33ABB}" dt="2024-07-04T11:58:44.642" v="2879" actId="14100"/>
          <ac:spMkLst>
            <pc:docMk/>
            <pc:sldMk cId="100619303" sldId="769"/>
            <ac:spMk id="6" creationId="{D877B6DB-8FC1-711E-5470-45127EFAC6BA}"/>
          </ac:spMkLst>
        </pc:spChg>
        <pc:spChg chg="add mod">
          <ac:chgData name="Yoel Kortick" userId="167978f5-7f40-4909-85d5-d4149554ad4e" providerId="ADAL" clId="{AC0AA298-EED5-4A7B-8E9A-B03F65E33ABB}" dt="2024-07-04T12:06:44.818" v="3316" actId="571"/>
          <ac:spMkLst>
            <pc:docMk/>
            <pc:sldMk cId="100619303" sldId="769"/>
            <ac:spMk id="7" creationId="{2CADB4BF-784E-7AB4-A997-0F7375129D60}"/>
          </ac:spMkLst>
        </pc:spChg>
        <pc:spChg chg="add mod">
          <ac:chgData name="Yoel Kortick" userId="167978f5-7f40-4909-85d5-d4149554ad4e" providerId="ADAL" clId="{AC0AA298-EED5-4A7B-8E9A-B03F65E33ABB}" dt="2024-07-04T12:10:55.715" v="3506"/>
          <ac:spMkLst>
            <pc:docMk/>
            <pc:sldMk cId="100619303" sldId="769"/>
            <ac:spMk id="8" creationId="{D7C73464-27C0-C901-E8AF-8B2E851808BE}"/>
          </ac:spMkLst>
        </pc:spChg>
        <pc:spChg chg="mod">
          <ac:chgData name="Yoel Kortick" userId="167978f5-7f40-4909-85d5-d4149554ad4e" providerId="ADAL" clId="{AC0AA298-EED5-4A7B-8E9A-B03F65E33ABB}" dt="2024-07-05T04:50:44.585" v="7193"/>
          <ac:spMkLst>
            <pc:docMk/>
            <pc:sldMk cId="100619303" sldId="769"/>
            <ac:spMk id="10" creationId="{4C5297D4-1A90-BA7E-1EA2-3486955EA032}"/>
          </ac:spMkLst>
        </pc:spChg>
        <pc:spChg chg="mod">
          <ac:chgData name="Yoel Kortick" userId="167978f5-7f40-4909-85d5-d4149554ad4e" providerId="ADAL" clId="{AC0AA298-EED5-4A7B-8E9A-B03F65E33ABB}" dt="2024-07-04T11:58:23.560" v="2870" actId="20577"/>
          <ac:spMkLst>
            <pc:docMk/>
            <pc:sldMk cId="100619303" sldId="769"/>
            <ac:spMk id="11" creationId="{1ACE3884-5DD3-4F86-13C6-FF34F1D35C8C}"/>
          </ac:spMkLst>
        </pc:spChg>
        <pc:picChg chg="del">
          <ac:chgData name="Yoel Kortick" userId="167978f5-7f40-4909-85d5-d4149554ad4e" providerId="ADAL" clId="{AC0AA298-EED5-4A7B-8E9A-B03F65E33ABB}" dt="2024-07-04T11:58:26.100" v="2871" actId="478"/>
          <ac:picMkLst>
            <pc:docMk/>
            <pc:sldMk cId="100619303" sldId="769"/>
            <ac:picMk id="3" creationId="{44E03476-AF8F-8E46-ABAD-98D022CCF7F5}"/>
          </ac:picMkLst>
        </pc:picChg>
        <pc:picChg chg="add del mod ord">
          <ac:chgData name="Yoel Kortick" userId="167978f5-7f40-4909-85d5-d4149554ad4e" providerId="ADAL" clId="{AC0AA298-EED5-4A7B-8E9A-B03F65E33ABB}" dt="2024-07-04T12:06:39.066" v="3315" actId="478"/>
          <ac:picMkLst>
            <pc:docMk/>
            <pc:sldMk cId="100619303" sldId="769"/>
            <ac:picMk id="5" creationId="{E4E22A31-FAF3-CB7D-9D63-8002EF1C289B}"/>
          </ac:picMkLst>
        </pc:picChg>
      </pc:sldChg>
      <pc:sldChg chg="modSp del">
        <pc:chgData name="Yoel Kortick" userId="167978f5-7f40-4909-85d5-d4149554ad4e" providerId="ADAL" clId="{AC0AA298-EED5-4A7B-8E9A-B03F65E33ABB}" dt="2024-07-04T12:12:20.019" v="3538" actId="47"/>
        <pc:sldMkLst>
          <pc:docMk/>
          <pc:sldMk cId="3840565703" sldId="770"/>
        </pc:sldMkLst>
        <pc:spChg chg="mod">
          <ac:chgData name="Yoel Kortick" userId="167978f5-7f40-4909-85d5-d4149554ad4e" providerId="ADAL" clId="{AC0AA298-EED5-4A7B-8E9A-B03F65E33ABB}" dt="2024-07-04T11:54:27.781" v="2721"/>
          <ac:spMkLst>
            <pc:docMk/>
            <pc:sldMk cId="3840565703" sldId="770"/>
            <ac:spMk id="10" creationId="{4C5297D4-1A90-BA7E-1EA2-3486955EA032}"/>
          </ac:spMkLst>
        </pc:spChg>
      </pc:sldChg>
      <pc:sldChg chg="del">
        <pc:chgData name="Yoel Kortick" userId="167978f5-7f40-4909-85d5-d4149554ad4e" providerId="ADAL" clId="{AC0AA298-EED5-4A7B-8E9A-B03F65E33ABB}" dt="2024-07-04T12:48:53.958" v="3798" actId="47"/>
        <pc:sldMkLst>
          <pc:docMk/>
          <pc:sldMk cId="3940799651" sldId="771"/>
        </pc:sldMkLst>
      </pc:sldChg>
      <pc:sldChg chg="del">
        <pc:chgData name="Yoel Kortick" userId="167978f5-7f40-4909-85d5-d4149554ad4e" providerId="ADAL" clId="{AC0AA298-EED5-4A7B-8E9A-B03F65E33ABB}" dt="2024-07-04T12:48:53.958" v="3798" actId="47"/>
        <pc:sldMkLst>
          <pc:docMk/>
          <pc:sldMk cId="4284624153" sldId="772"/>
        </pc:sldMkLst>
      </pc:sldChg>
      <pc:sldChg chg="del">
        <pc:chgData name="Yoel Kortick" userId="167978f5-7f40-4909-85d5-d4149554ad4e" providerId="ADAL" clId="{AC0AA298-EED5-4A7B-8E9A-B03F65E33ABB}" dt="2024-07-04T12:48:53.958" v="3798" actId="47"/>
        <pc:sldMkLst>
          <pc:docMk/>
          <pc:sldMk cId="2479596646" sldId="774"/>
        </pc:sldMkLst>
      </pc:sldChg>
      <pc:sldChg chg="del">
        <pc:chgData name="Yoel Kortick" userId="167978f5-7f40-4909-85d5-d4149554ad4e" providerId="ADAL" clId="{AC0AA298-EED5-4A7B-8E9A-B03F65E33ABB}" dt="2024-07-04T12:48:53.958" v="3798" actId="47"/>
        <pc:sldMkLst>
          <pc:docMk/>
          <pc:sldMk cId="3450066584" sldId="775"/>
        </pc:sldMkLst>
      </pc:sldChg>
      <pc:sldChg chg="del">
        <pc:chgData name="Yoel Kortick" userId="167978f5-7f40-4909-85d5-d4149554ad4e" providerId="ADAL" clId="{AC0AA298-EED5-4A7B-8E9A-B03F65E33ABB}" dt="2024-07-04T12:48:53.958" v="3798" actId="47"/>
        <pc:sldMkLst>
          <pc:docMk/>
          <pc:sldMk cId="107125971" sldId="776"/>
        </pc:sldMkLst>
      </pc:sldChg>
      <pc:sldChg chg="del">
        <pc:chgData name="Yoel Kortick" userId="167978f5-7f40-4909-85d5-d4149554ad4e" providerId="ADAL" clId="{AC0AA298-EED5-4A7B-8E9A-B03F65E33ABB}" dt="2024-07-04T12:48:53.958" v="3798" actId="47"/>
        <pc:sldMkLst>
          <pc:docMk/>
          <pc:sldMk cId="3168314226" sldId="777"/>
        </pc:sldMkLst>
      </pc:sldChg>
      <pc:sldChg chg="del">
        <pc:chgData name="Yoel Kortick" userId="167978f5-7f40-4909-85d5-d4149554ad4e" providerId="ADAL" clId="{AC0AA298-EED5-4A7B-8E9A-B03F65E33ABB}" dt="2024-07-04T12:48:53.958" v="3798" actId="47"/>
        <pc:sldMkLst>
          <pc:docMk/>
          <pc:sldMk cId="1817444396" sldId="778"/>
        </pc:sldMkLst>
      </pc:sldChg>
      <pc:sldChg chg="del">
        <pc:chgData name="Yoel Kortick" userId="167978f5-7f40-4909-85d5-d4149554ad4e" providerId="ADAL" clId="{AC0AA298-EED5-4A7B-8E9A-B03F65E33ABB}" dt="2024-07-04T12:48:53.958" v="3798" actId="47"/>
        <pc:sldMkLst>
          <pc:docMk/>
          <pc:sldMk cId="600945540" sldId="779"/>
        </pc:sldMkLst>
      </pc:sldChg>
      <pc:sldChg chg="del">
        <pc:chgData name="Yoel Kortick" userId="167978f5-7f40-4909-85d5-d4149554ad4e" providerId="ADAL" clId="{AC0AA298-EED5-4A7B-8E9A-B03F65E33ABB}" dt="2024-07-04T12:48:53.958" v="3798" actId="47"/>
        <pc:sldMkLst>
          <pc:docMk/>
          <pc:sldMk cId="2158396013" sldId="780"/>
        </pc:sldMkLst>
      </pc:sldChg>
      <pc:sldChg chg="del">
        <pc:chgData name="Yoel Kortick" userId="167978f5-7f40-4909-85d5-d4149554ad4e" providerId="ADAL" clId="{AC0AA298-EED5-4A7B-8E9A-B03F65E33ABB}" dt="2024-07-04T12:48:53.958" v="3798" actId="47"/>
        <pc:sldMkLst>
          <pc:docMk/>
          <pc:sldMk cId="1699544927" sldId="781"/>
        </pc:sldMkLst>
      </pc:sldChg>
      <pc:sldChg chg="del">
        <pc:chgData name="Yoel Kortick" userId="167978f5-7f40-4909-85d5-d4149554ad4e" providerId="ADAL" clId="{AC0AA298-EED5-4A7B-8E9A-B03F65E33ABB}" dt="2024-07-04T12:48:53.958" v="3798" actId="47"/>
        <pc:sldMkLst>
          <pc:docMk/>
          <pc:sldMk cId="1822790369" sldId="782"/>
        </pc:sldMkLst>
      </pc:sldChg>
      <pc:sldChg chg="del">
        <pc:chgData name="Yoel Kortick" userId="167978f5-7f40-4909-85d5-d4149554ad4e" providerId="ADAL" clId="{AC0AA298-EED5-4A7B-8E9A-B03F65E33ABB}" dt="2024-07-04T12:48:53.958" v="3798" actId="47"/>
        <pc:sldMkLst>
          <pc:docMk/>
          <pc:sldMk cId="3169409164" sldId="783"/>
        </pc:sldMkLst>
      </pc:sldChg>
      <pc:sldChg chg="del">
        <pc:chgData name="Yoel Kortick" userId="167978f5-7f40-4909-85d5-d4149554ad4e" providerId="ADAL" clId="{AC0AA298-EED5-4A7B-8E9A-B03F65E33ABB}" dt="2024-07-04T12:48:53.958" v="3798" actId="47"/>
        <pc:sldMkLst>
          <pc:docMk/>
          <pc:sldMk cId="3354366539" sldId="784"/>
        </pc:sldMkLst>
      </pc:sldChg>
      <pc:sldChg chg="del">
        <pc:chgData name="Yoel Kortick" userId="167978f5-7f40-4909-85d5-d4149554ad4e" providerId="ADAL" clId="{AC0AA298-EED5-4A7B-8E9A-B03F65E33ABB}" dt="2024-07-04T12:48:53.958" v="3798" actId="47"/>
        <pc:sldMkLst>
          <pc:docMk/>
          <pc:sldMk cId="128381602" sldId="785"/>
        </pc:sldMkLst>
      </pc:sldChg>
      <pc:sldChg chg="del">
        <pc:chgData name="Yoel Kortick" userId="167978f5-7f40-4909-85d5-d4149554ad4e" providerId="ADAL" clId="{AC0AA298-EED5-4A7B-8E9A-B03F65E33ABB}" dt="2024-07-04T12:48:53.958" v="3798" actId="47"/>
        <pc:sldMkLst>
          <pc:docMk/>
          <pc:sldMk cId="649209413" sldId="786"/>
        </pc:sldMkLst>
      </pc:sldChg>
      <pc:sldChg chg="del">
        <pc:chgData name="Yoel Kortick" userId="167978f5-7f40-4909-85d5-d4149554ad4e" providerId="ADAL" clId="{AC0AA298-EED5-4A7B-8E9A-B03F65E33ABB}" dt="2024-07-04T12:48:53.958" v="3798" actId="47"/>
        <pc:sldMkLst>
          <pc:docMk/>
          <pc:sldMk cId="1899294199" sldId="787"/>
        </pc:sldMkLst>
      </pc:sldChg>
      <pc:sldChg chg="del">
        <pc:chgData name="Yoel Kortick" userId="167978f5-7f40-4909-85d5-d4149554ad4e" providerId="ADAL" clId="{AC0AA298-EED5-4A7B-8E9A-B03F65E33ABB}" dt="2024-07-04T12:48:53.958" v="3798" actId="47"/>
        <pc:sldMkLst>
          <pc:docMk/>
          <pc:sldMk cId="718108675" sldId="788"/>
        </pc:sldMkLst>
      </pc:sldChg>
      <pc:sldChg chg="del">
        <pc:chgData name="Yoel Kortick" userId="167978f5-7f40-4909-85d5-d4149554ad4e" providerId="ADAL" clId="{AC0AA298-EED5-4A7B-8E9A-B03F65E33ABB}" dt="2024-07-04T12:48:53.958" v="3798" actId="47"/>
        <pc:sldMkLst>
          <pc:docMk/>
          <pc:sldMk cId="4046549890" sldId="789"/>
        </pc:sldMkLst>
      </pc:sldChg>
      <pc:sldChg chg="del">
        <pc:chgData name="Yoel Kortick" userId="167978f5-7f40-4909-85d5-d4149554ad4e" providerId="ADAL" clId="{AC0AA298-EED5-4A7B-8E9A-B03F65E33ABB}" dt="2024-07-04T12:48:53.958" v="3798" actId="47"/>
        <pc:sldMkLst>
          <pc:docMk/>
          <pc:sldMk cId="4156085395" sldId="790"/>
        </pc:sldMkLst>
      </pc:sldChg>
      <pc:sldChg chg="del">
        <pc:chgData name="Yoel Kortick" userId="167978f5-7f40-4909-85d5-d4149554ad4e" providerId="ADAL" clId="{AC0AA298-EED5-4A7B-8E9A-B03F65E33ABB}" dt="2024-07-04T12:48:53.958" v="3798" actId="47"/>
        <pc:sldMkLst>
          <pc:docMk/>
          <pc:sldMk cId="1433489698" sldId="791"/>
        </pc:sldMkLst>
      </pc:sldChg>
      <pc:sldChg chg="del">
        <pc:chgData name="Yoel Kortick" userId="167978f5-7f40-4909-85d5-d4149554ad4e" providerId="ADAL" clId="{AC0AA298-EED5-4A7B-8E9A-B03F65E33ABB}" dt="2024-07-04T12:48:53.958" v="3798" actId="47"/>
        <pc:sldMkLst>
          <pc:docMk/>
          <pc:sldMk cId="2444540144" sldId="792"/>
        </pc:sldMkLst>
      </pc:sldChg>
      <pc:sldChg chg="del">
        <pc:chgData name="Yoel Kortick" userId="167978f5-7f40-4909-85d5-d4149554ad4e" providerId="ADAL" clId="{AC0AA298-EED5-4A7B-8E9A-B03F65E33ABB}" dt="2024-07-04T12:48:53.958" v="3798" actId="47"/>
        <pc:sldMkLst>
          <pc:docMk/>
          <pc:sldMk cId="32635942" sldId="793"/>
        </pc:sldMkLst>
      </pc:sldChg>
      <pc:sldChg chg="del">
        <pc:chgData name="Yoel Kortick" userId="167978f5-7f40-4909-85d5-d4149554ad4e" providerId="ADAL" clId="{AC0AA298-EED5-4A7B-8E9A-B03F65E33ABB}" dt="2024-07-04T12:48:53.958" v="3798" actId="47"/>
        <pc:sldMkLst>
          <pc:docMk/>
          <pc:sldMk cId="434965610" sldId="794"/>
        </pc:sldMkLst>
      </pc:sldChg>
      <pc:sldChg chg="del">
        <pc:chgData name="Yoel Kortick" userId="167978f5-7f40-4909-85d5-d4149554ad4e" providerId="ADAL" clId="{AC0AA298-EED5-4A7B-8E9A-B03F65E33ABB}" dt="2024-07-04T12:48:53.958" v="3798" actId="47"/>
        <pc:sldMkLst>
          <pc:docMk/>
          <pc:sldMk cId="3879587633" sldId="795"/>
        </pc:sldMkLst>
      </pc:sldChg>
      <pc:sldChg chg="del">
        <pc:chgData name="Yoel Kortick" userId="167978f5-7f40-4909-85d5-d4149554ad4e" providerId="ADAL" clId="{AC0AA298-EED5-4A7B-8E9A-B03F65E33ABB}" dt="2024-07-04T12:48:53.958" v="3798" actId="47"/>
        <pc:sldMkLst>
          <pc:docMk/>
          <pc:sldMk cId="938100498" sldId="796"/>
        </pc:sldMkLst>
      </pc:sldChg>
      <pc:sldChg chg="del">
        <pc:chgData name="Yoel Kortick" userId="167978f5-7f40-4909-85d5-d4149554ad4e" providerId="ADAL" clId="{AC0AA298-EED5-4A7B-8E9A-B03F65E33ABB}" dt="2024-07-04T12:48:53.958" v="3798" actId="47"/>
        <pc:sldMkLst>
          <pc:docMk/>
          <pc:sldMk cId="2313022764" sldId="797"/>
        </pc:sldMkLst>
      </pc:sldChg>
      <pc:sldChg chg="del">
        <pc:chgData name="Yoel Kortick" userId="167978f5-7f40-4909-85d5-d4149554ad4e" providerId="ADAL" clId="{AC0AA298-EED5-4A7B-8E9A-B03F65E33ABB}" dt="2024-07-04T12:48:53.958" v="3798" actId="47"/>
        <pc:sldMkLst>
          <pc:docMk/>
          <pc:sldMk cId="3490943010" sldId="798"/>
        </pc:sldMkLst>
      </pc:sldChg>
      <pc:sldChg chg="del">
        <pc:chgData name="Yoel Kortick" userId="167978f5-7f40-4909-85d5-d4149554ad4e" providerId="ADAL" clId="{AC0AA298-EED5-4A7B-8E9A-B03F65E33ABB}" dt="2024-07-04T12:48:53.958" v="3798" actId="47"/>
        <pc:sldMkLst>
          <pc:docMk/>
          <pc:sldMk cId="1468771233" sldId="799"/>
        </pc:sldMkLst>
      </pc:sldChg>
      <pc:sldChg chg="del">
        <pc:chgData name="Yoel Kortick" userId="167978f5-7f40-4909-85d5-d4149554ad4e" providerId="ADAL" clId="{AC0AA298-EED5-4A7B-8E9A-B03F65E33ABB}" dt="2024-07-04T12:48:53.958" v="3798" actId="47"/>
        <pc:sldMkLst>
          <pc:docMk/>
          <pc:sldMk cId="1667600306" sldId="800"/>
        </pc:sldMkLst>
      </pc:sldChg>
      <pc:sldChg chg="del">
        <pc:chgData name="Yoel Kortick" userId="167978f5-7f40-4909-85d5-d4149554ad4e" providerId="ADAL" clId="{AC0AA298-EED5-4A7B-8E9A-B03F65E33ABB}" dt="2024-07-04T12:48:53.958" v="3798" actId="47"/>
        <pc:sldMkLst>
          <pc:docMk/>
          <pc:sldMk cId="1454012567" sldId="801"/>
        </pc:sldMkLst>
      </pc:sldChg>
      <pc:sldChg chg="del">
        <pc:chgData name="Yoel Kortick" userId="167978f5-7f40-4909-85d5-d4149554ad4e" providerId="ADAL" clId="{AC0AA298-EED5-4A7B-8E9A-B03F65E33ABB}" dt="2024-07-04T12:48:53.958" v="3798" actId="47"/>
        <pc:sldMkLst>
          <pc:docMk/>
          <pc:sldMk cId="1378559334" sldId="802"/>
        </pc:sldMkLst>
      </pc:sldChg>
      <pc:sldChg chg="del">
        <pc:chgData name="Yoel Kortick" userId="167978f5-7f40-4909-85d5-d4149554ad4e" providerId="ADAL" clId="{AC0AA298-EED5-4A7B-8E9A-B03F65E33ABB}" dt="2024-07-04T12:48:53.958" v="3798" actId="47"/>
        <pc:sldMkLst>
          <pc:docMk/>
          <pc:sldMk cId="2025724310" sldId="803"/>
        </pc:sldMkLst>
      </pc:sldChg>
      <pc:sldChg chg="del">
        <pc:chgData name="Yoel Kortick" userId="167978f5-7f40-4909-85d5-d4149554ad4e" providerId="ADAL" clId="{AC0AA298-EED5-4A7B-8E9A-B03F65E33ABB}" dt="2024-07-04T12:48:53.958" v="3798" actId="47"/>
        <pc:sldMkLst>
          <pc:docMk/>
          <pc:sldMk cId="2623577472" sldId="804"/>
        </pc:sldMkLst>
      </pc:sldChg>
      <pc:sldChg chg="del">
        <pc:chgData name="Yoel Kortick" userId="167978f5-7f40-4909-85d5-d4149554ad4e" providerId="ADAL" clId="{AC0AA298-EED5-4A7B-8E9A-B03F65E33ABB}" dt="2024-07-04T12:48:53.958" v="3798" actId="47"/>
        <pc:sldMkLst>
          <pc:docMk/>
          <pc:sldMk cId="2853988912" sldId="805"/>
        </pc:sldMkLst>
      </pc:sldChg>
      <pc:sldChg chg="del">
        <pc:chgData name="Yoel Kortick" userId="167978f5-7f40-4909-85d5-d4149554ad4e" providerId="ADAL" clId="{AC0AA298-EED5-4A7B-8E9A-B03F65E33ABB}" dt="2024-07-04T12:48:53.958" v="3798" actId="47"/>
        <pc:sldMkLst>
          <pc:docMk/>
          <pc:sldMk cId="427004443" sldId="806"/>
        </pc:sldMkLst>
      </pc:sldChg>
      <pc:sldChg chg="del">
        <pc:chgData name="Yoel Kortick" userId="167978f5-7f40-4909-85d5-d4149554ad4e" providerId="ADAL" clId="{AC0AA298-EED5-4A7B-8E9A-B03F65E33ABB}" dt="2024-07-04T12:48:53.958" v="3798" actId="47"/>
        <pc:sldMkLst>
          <pc:docMk/>
          <pc:sldMk cId="2205924501" sldId="807"/>
        </pc:sldMkLst>
      </pc:sldChg>
      <pc:sldChg chg="del">
        <pc:chgData name="Yoel Kortick" userId="167978f5-7f40-4909-85d5-d4149554ad4e" providerId="ADAL" clId="{AC0AA298-EED5-4A7B-8E9A-B03F65E33ABB}" dt="2024-07-04T12:48:53.958" v="3798" actId="47"/>
        <pc:sldMkLst>
          <pc:docMk/>
          <pc:sldMk cId="2094470090" sldId="808"/>
        </pc:sldMkLst>
      </pc:sldChg>
      <pc:sldChg chg="del">
        <pc:chgData name="Yoel Kortick" userId="167978f5-7f40-4909-85d5-d4149554ad4e" providerId="ADAL" clId="{AC0AA298-EED5-4A7B-8E9A-B03F65E33ABB}" dt="2024-07-04T12:48:53.958" v="3798" actId="47"/>
        <pc:sldMkLst>
          <pc:docMk/>
          <pc:sldMk cId="2563536793" sldId="809"/>
        </pc:sldMkLst>
      </pc:sldChg>
      <pc:sldChg chg="del">
        <pc:chgData name="Yoel Kortick" userId="167978f5-7f40-4909-85d5-d4149554ad4e" providerId="ADAL" clId="{AC0AA298-EED5-4A7B-8E9A-B03F65E33ABB}" dt="2024-07-04T12:48:53.958" v="3798" actId="47"/>
        <pc:sldMkLst>
          <pc:docMk/>
          <pc:sldMk cId="2310200128" sldId="810"/>
        </pc:sldMkLst>
      </pc:sldChg>
      <pc:sldChg chg="del">
        <pc:chgData name="Yoel Kortick" userId="167978f5-7f40-4909-85d5-d4149554ad4e" providerId="ADAL" clId="{AC0AA298-EED5-4A7B-8E9A-B03F65E33ABB}" dt="2024-07-04T12:48:53.958" v="3798" actId="47"/>
        <pc:sldMkLst>
          <pc:docMk/>
          <pc:sldMk cId="615411280" sldId="811"/>
        </pc:sldMkLst>
      </pc:sldChg>
      <pc:sldChg chg="del">
        <pc:chgData name="Yoel Kortick" userId="167978f5-7f40-4909-85d5-d4149554ad4e" providerId="ADAL" clId="{AC0AA298-EED5-4A7B-8E9A-B03F65E33ABB}" dt="2024-07-04T12:48:53.958" v="3798" actId="47"/>
        <pc:sldMkLst>
          <pc:docMk/>
          <pc:sldMk cId="3500686092" sldId="812"/>
        </pc:sldMkLst>
      </pc:sldChg>
      <pc:sldChg chg="del">
        <pc:chgData name="Yoel Kortick" userId="167978f5-7f40-4909-85d5-d4149554ad4e" providerId="ADAL" clId="{AC0AA298-EED5-4A7B-8E9A-B03F65E33ABB}" dt="2024-07-04T12:48:53.958" v="3798" actId="47"/>
        <pc:sldMkLst>
          <pc:docMk/>
          <pc:sldMk cId="3122055299" sldId="813"/>
        </pc:sldMkLst>
      </pc:sldChg>
      <pc:sldChg chg="del">
        <pc:chgData name="Yoel Kortick" userId="167978f5-7f40-4909-85d5-d4149554ad4e" providerId="ADAL" clId="{AC0AA298-EED5-4A7B-8E9A-B03F65E33ABB}" dt="2024-07-04T12:48:53.958" v="3798" actId="47"/>
        <pc:sldMkLst>
          <pc:docMk/>
          <pc:sldMk cId="4086063068" sldId="814"/>
        </pc:sldMkLst>
      </pc:sldChg>
      <pc:sldChg chg="del">
        <pc:chgData name="Yoel Kortick" userId="167978f5-7f40-4909-85d5-d4149554ad4e" providerId="ADAL" clId="{AC0AA298-EED5-4A7B-8E9A-B03F65E33ABB}" dt="2024-07-04T12:48:53.958" v="3798" actId="47"/>
        <pc:sldMkLst>
          <pc:docMk/>
          <pc:sldMk cId="1098127407" sldId="815"/>
        </pc:sldMkLst>
      </pc:sldChg>
      <pc:sldChg chg="del">
        <pc:chgData name="Yoel Kortick" userId="167978f5-7f40-4909-85d5-d4149554ad4e" providerId="ADAL" clId="{AC0AA298-EED5-4A7B-8E9A-B03F65E33ABB}" dt="2024-07-04T12:48:53.958" v="3798" actId="47"/>
        <pc:sldMkLst>
          <pc:docMk/>
          <pc:sldMk cId="4133022498" sldId="816"/>
        </pc:sldMkLst>
      </pc:sldChg>
      <pc:sldChg chg="del">
        <pc:chgData name="Yoel Kortick" userId="167978f5-7f40-4909-85d5-d4149554ad4e" providerId="ADAL" clId="{AC0AA298-EED5-4A7B-8E9A-B03F65E33ABB}" dt="2024-07-04T12:48:53.958" v="3798" actId="47"/>
        <pc:sldMkLst>
          <pc:docMk/>
          <pc:sldMk cId="1422204900" sldId="817"/>
        </pc:sldMkLst>
      </pc:sldChg>
      <pc:sldChg chg="del">
        <pc:chgData name="Yoel Kortick" userId="167978f5-7f40-4909-85d5-d4149554ad4e" providerId="ADAL" clId="{AC0AA298-EED5-4A7B-8E9A-B03F65E33ABB}" dt="2024-07-04T12:48:53.958" v="3798" actId="47"/>
        <pc:sldMkLst>
          <pc:docMk/>
          <pc:sldMk cId="147758091" sldId="818"/>
        </pc:sldMkLst>
      </pc:sldChg>
      <pc:sldChg chg="del">
        <pc:chgData name="Yoel Kortick" userId="167978f5-7f40-4909-85d5-d4149554ad4e" providerId="ADAL" clId="{AC0AA298-EED5-4A7B-8E9A-B03F65E33ABB}" dt="2024-07-04T12:48:53.958" v="3798" actId="47"/>
        <pc:sldMkLst>
          <pc:docMk/>
          <pc:sldMk cId="3109942369" sldId="819"/>
        </pc:sldMkLst>
      </pc:sldChg>
      <pc:sldChg chg="del">
        <pc:chgData name="Yoel Kortick" userId="167978f5-7f40-4909-85d5-d4149554ad4e" providerId="ADAL" clId="{AC0AA298-EED5-4A7B-8E9A-B03F65E33ABB}" dt="2024-07-04T12:48:53.958" v="3798" actId="47"/>
        <pc:sldMkLst>
          <pc:docMk/>
          <pc:sldMk cId="2275107410" sldId="820"/>
        </pc:sldMkLst>
      </pc:sldChg>
      <pc:sldChg chg="del">
        <pc:chgData name="Yoel Kortick" userId="167978f5-7f40-4909-85d5-d4149554ad4e" providerId="ADAL" clId="{AC0AA298-EED5-4A7B-8E9A-B03F65E33ABB}" dt="2024-07-04T12:48:53.958" v="3798" actId="47"/>
        <pc:sldMkLst>
          <pc:docMk/>
          <pc:sldMk cId="3491255545" sldId="821"/>
        </pc:sldMkLst>
      </pc:sldChg>
      <pc:sldChg chg="del">
        <pc:chgData name="Yoel Kortick" userId="167978f5-7f40-4909-85d5-d4149554ad4e" providerId="ADAL" clId="{AC0AA298-EED5-4A7B-8E9A-B03F65E33ABB}" dt="2024-07-04T12:48:53.958" v="3798" actId="47"/>
        <pc:sldMkLst>
          <pc:docMk/>
          <pc:sldMk cId="20746554" sldId="822"/>
        </pc:sldMkLst>
      </pc:sldChg>
      <pc:sldChg chg="del">
        <pc:chgData name="Yoel Kortick" userId="167978f5-7f40-4909-85d5-d4149554ad4e" providerId="ADAL" clId="{AC0AA298-EED5-4A7B-8E9A-B03F65E33ABB}" dt="2024-07-04T12:48:53.958" v="3798" actId="47"/>
        <pc:sldMkLst>
          <pc:docMk/>
          <pc:sldMk cId="939410518" sldId="823"/>
        </pc:sldMkLst>
      </pc:sldChg>
      <pc:sldChg chg="addSp delSp modSp add mod">
        <pc:chgData name="Yoel Kortick" userId="167978f5-7f40-4909-85d5-d4149554ad4e" providerId="ADAL" clId="{AC0AA298-EED5-4A7B-8E9A-B03F65E33ABB}" dt="2024-07-05T05:02:54.981" v="7742" actId="14100"/>
        <pc:sldMkLst>
          <pc:docMk/>
          <pc:sldMk cId="1565619843" sldId="824"/>
        </pc:sldMkLst>
        <pc:spChg chg="mod">
          <ac:chgData name="Yoel Kortick" userId="167978f5-7f40-4909-85d5-d4149554ad4e" providerId="ADAL" clId="{AC0AA298-EED5-4A7B-8E9A-B03F65E33ABB}" dt="2024-07-04T06:22:18.938" v="1222" actId="1035"/>
          <ac:spMkLst>
            <pc:docMk/>
            <pc:sldMk cId="1565619843" sldId="824"/>
            <ac:spMk id="4" creationId="{E049EC7A-205B-54DB-3550-AB95FDA75BD2}"/>
          </ac:spMkLst>
        </pc:spChg>
        <pc:spChg chg="add">
          <ac:chgData name="Yoel Kortick" userId="167978f5-7f40-4909-85d5-d4149554ad4e" providerId="ADAL" clId="{AC0AA298-EED5-4A7B-8E9A-B03F65E33ABB}" dt="2024-07-04T06:22:25.591" v="1223" actId="11529"/>
          <ac:spMkLst>
            <pc:docMk/>
            <pc:sldMk cId="1565619843" sldId="824"/>
            <ac:spMk id="6" creationId="{345FE09B-9F0B-329E-AF60-F4817BA579B9}"/>
          </ac:spMkLst>
        </pc:spChg>
        <pc:spChg chg="mod">
          <ac:chgData name="Yoel Kortick" userId="167978f5-7f40-4909-85d5-d4149554ad4e" providerId="ADAL" clId="{AC0AA298-EED5-4A7B-8E9A-B03F65E33ABB}" dt="2024-07-04T06:43:13.969" v="1497"/>
          <ac:spMkLst>
            <pc:docMk/>
            <pc:sldMk cId="1565619843" sldId="824"/>
            <ac:spMk id="10" creationId="{4C5297D4-1A90-BA7E-1EA2-3486955EA032}"/>
          </ac:spMkLst>
        </pc:spChg>
        <pc:spChg chg="mod">
          <ac:chgData name="Yoel Kortick" userId="167978f5-7f40-4909-85d5-d4149554ad4e" providerId="ADAL" clId="{AC0AA298-EED5-4A7B-8E9A-B03F65E33ABB}" dt="2024-07-05T05:02:54.981" v="7742" actId="14100"/>
          <ac:spMkLst>
            <pc:docMk/>
            <pc:sldMk cId="1565619843" sldId="824"/>
            <ac:spMk id="11" creationId="{1ACE3884-5DD3-4F86-13C6-FF34F1D35C8C}"/>
          </ac:spMkLst>
        </pc:spChg>
        <pc:picChg chg="del">
          <ac:chgData name="Yoel Kortick" userId="167978f5-7f40-4909-85d5-d4149554ad4e" providerId="ADAL" clId="{AC0AA298-EED5-4A7B-8E9A-B03F65E33ABB}" dt="2024-07-04T06:21:30.005" v="1091" actId="478"/>
          <ac:picMkLst>
            <pc:docMk/>
            <pc:sldMk cId="1565619843" sldId="824"/>
            <ac:picMk id="3" creationId="{C8AED69E-9D05-2E69-7D86-DBBCAD8DD924}"/>
          </ac:picMkLst>
        </pc:picChg>
        <pc:picChg chg="add mod ord">
          <ac:chgData name="Yoel Kortick" userId="167978f5-7f40-4909-85d5-d4149554ad4e" providerId="ADAL" clId="{AC0AA298-EED5-4A7B-8E9A-B03F65E33ABB}" dt="2024-07-04T06:22:28.497" v="1224" actId="208"/>
          <ac:picMkLst>
            <pc:docMk/>
            <pc:sldMk cId="1565619843" sldId="824"/>
            <ac:picMk id="5" creationId="{B53DE073-4FB9-DE46-E184-18D7A8C14E67}"/>
          </ac:picMkLst>
        </pc:picChg>
      </pc:sldChg>
      <pc:sldChg chg="addSp delSp modSp add mod">
        <pc:chgData name="Yoel Kortick" userId="167978f5-7f40-4909-85d5-d4149554ad4e" providerId="ADAL" clId="{AC0AA298-EED5-4A7B-8E9A-B03F65E33ABB}" dt="2024-07-05T05:05:38.656" v="7748" actId="255"/>
        <pc:sldMkLst>
          <pc:docMk/>
          <pc:sldMk cId="4127372509" sldId="825"/>
        </pc:sldMkLst>
        <pc:spChg chg="mod">
          <ac:chgData name="Yoel Kortick" userId="167978f5-7f40-4909-85d5-d4149554ad4e" providerId="ADAL" clId="{AC0AA298-EED5-4A7B-8E9A-B03F65E33ABB}" dt="2024-07-04T06:31:19.870" v="1326" actId="14100"/>
          <ac:spMkLst>
            <pc:docMk/>
            <pc:sldMk cId="4127372509" sldId="825"/>
            <ac:spMk id="6" creationId="{345FE09B-9F0B-329E-AF60-F4817BA579B9}"/>
          </ac:spMkLst>
        </pc:spChg>
        <pc:spChg chg="mod">
          <ac:chgData name="Yoel Kortick" userId="167978f5-7f40-4909-85d5-d4149554ad4e" providerId="ADAL" clId="{AC0AA298-EED5-4A7B-8E9A-B03F65E33ABB}" dt="2024-07-04T06:43:13.969" v="1497"/>
          <ac:spMkLst>
            <pc:docMk/>
            <pc:sldMk cId="4127372509" sldId="825"/>
            <ac:spMk id="10" creationId="{4C5297D4-1A90-BA7E-1EA2-3486955EA032}"/>
          </ac:spMkLst>
        </pc:spChg>
        <pc:spChg chg="mod">
          <ac:chgData name="Yoel Kortick" userId="167978f5-7f40-4909-85d5-d4149554ad4e" providerId="ADAL" clId="{AC0AA298-EED5-4A7B-8E9A-B03F65E33ABB}" dt="2024-07-05T05:05:38.656" v="7748" actId="255"/>
          <ac:spMkLst>
            <pc:docMk/>
            <pc:sldMk cId="4127372509" sldId="825"/>
            <ac:spMk id="11" creationId="{1ACE3884-5DD3-4F86-13C6-FF34F1D35C8C}"/>
          </ac:spMkLst>
        </pc:spChg>
        <pc:picChg chg="add mod ord">
          <ac:chgData name="Yoel Kortick" userId="167978f5-7f40-4909-85d5-d4149554ad4e" providerId="ADAL" clId="{AC0AA298-EED5-4A7B-8E9A-B03F65E33ABB}" dt="2024-07-04T06:41:59.290" v="1491" actId="208"/>
          <ac:picMkLst>
            <pc:docMk/>
            <pc:sldMk cId="4127372509" sldId="825"/>
            <ac:picMk id="3" creationId="{2DC2D19F-2BD1-B729-3FD5-22BF73AF2CF0}"/>
          </ac:picMkLst>
        </pc:picChg>
        <pc:picChg chg="del">
          <ac:chgData name="Yoel Kortick" userId="167978f5-7f40-4909-85d5-d4149554ad4e" providerId="ADAL" clId="{AC0AA298-EED5-4A7B-8E9A-B03F65E33ABB}" dt="2024-07-04T06:31:01.348" v="1277" actId="478"/>
          <ac:picMkLst>
            <pc:docMk/>
            <pc:sldMk cId="4127372509" sldId="825"/>
            <ac:picMk id="5" creationId="{B53DE073-4FB9-DE46-E184-18D7A8C14E67}"/>
          </ac:picMkLst>
        </pc:picChg>
      </pc:sldChg>
      <pc:sldChg chg="addSp delSp modSp add mod">
        <pc:chgData name="Yoel Kortick" userId="167978f5-7f40-4909-85d5-d4149554ad4e" providerId="ADAL" clId="{AC0AA298-EED5-4A7B-8E9A-B03F65E33ABB}" dt="2024-07-05T05:06:58.872" v="7765" actId="20577"/>
        <pc:sldMkLst>
          <pc:docMk/>
          <pc:sldMk cId="3325609468" sldId="826"/>
        </pc:sldMkLst>
        <pc:spChg chg="mod">
          <ac:chgData name="Yoel Kortick" userId="167978f5-7f40-4909-85d5-d4149554ad4e" providerId="ADAL" clId="{AC0AA298-EED5-4A7B-8E9A-B03F65E33ABB}" dt="2024-07-04T06:43:13.969" v="1497"/>
          <ac:spMkLst>
            <pc:docMk/>
            <pc:sldMk cId="3325609468" sldId="826"/>
            <ac:spMk id="10" creationId="{4C5297D4-1A90-BA7E-1EA2-3486955EA032}"/>
          </ac:spMkLst>
        </pc:spChg>
        <pc:spChg chg="mod">
          <ac:chgData name="Yoel Kortick" userId="167978f5-7f40-4909-85d5-d4149554ad4e" providerId="ADAL" clId="{AC0AA298-EED5-4A7B-8E9A-B03F65E33ABB}" dt="2024-07-05T05:06:58.872" v="7765" actId="20577"/>
          <ac:spMkLst>
            <pc:docMk/>
            <pc:sldMk cId="3325609468" sldId="826"/>
            <ac:spMk id="11" creationId="{1ACE3884-5DD3-4F86-13C6-FF34F1D35C8C}"/>
          </ac:spMkLst>
        </pc:spChg>
        <pc:picChg chg="del">
          <ac:chgData name="Yoel Kortick" userId="167978f5-7f40-4909-85d5-d4149554ad4e" providerId="ADAL" clId="{AC0AA298-EED5-4A7B-8E9A-B03F65E33ABB}" dt="2024-07-04T06:41:29.186" v="1452" actId="478"/>
          <ac:picMkLst>
            <pc:docMk/>
            <pc:sldMk cId="3325609468" sldId="826"/>
            <ac:picMk id="3" creationId="{2DC2D19F-2BD1-B729-3FD5-22BF73AF2CF0}"/>
          </ac:picMkLst>
        </pc:picChg>
        <pc:picChg chg="add mod ord">
          <ac:chgData name="Yoel Kortick" userId="167978f5-7f40-4909-85d5-d4149554ad4e" providerId="ADAL" clId="{AC0AA298-EED5-4A7B-8E9A-B03F65E33ABB}" dt="2024-07-04T06:41:38.986" v="1489" actId="208"/>
          <ac:picMkLst>
            <pc:docMk/>
            <pc:sldMk cId="3325609468" sldId="826"/>
            <ac:picMk id="5" creationId="{F1B6972F-D1A7-25F9-B0BC-96E1706BE3B7}"/>
          </ac:picMkLst>
        </pc:picChg>
      </pc:sldChg>
      <pc:sldChg chg="delSp modSp add mod">
        <pc:chgData name="Yoel Kortick" userId="167978f5-7f40-4909-85d5-d4149554ad4e" providerId="ADAL" clId="{AC0AA298-EED5-4A7B-8E9A-B03F65E33ABB}" dt="2024-07-05T05:10:05.592" v="7871" actId="6549"/>
        <pc:sldMkLst>
          <pc:docMk/>
          <pc:sldMk cId="117339335" sldId="827"/>
        </pc:sldMkLst>
        <pc:spChg chg="del">
          <ac:chgData name="Yoel Kortick" userId="167978f5-7f40-4909-85d5-d4149554ad4e" providerId="ADAL" clId="{AC0AA298-EED5-4A7B-8E9A-B03F65E33ABB}" dt="2024-07-04T06:52:53.156" v="1652" actId="478"/>
          <ac:spMkLst>
            <pc:docMk/>
            <pc:sldMk cId="117339335" sldId="827"/>
            <ac:spMk id="4" creationId="{E049EC7A-205B-54DB-3550-AB95FDA75BD2}"/>
          </ac:spMkLst>
        </pc:spChg>
        <pc:spChg chg="del">
          <ac:chgData name="Yoel Kortick" userId="167978f5-7f40-4909-85d5-d4149554ad4e" providerId="ADAL" clId="{AC0AA298-EED5-4A7B-8E9A-B03F65E33ABB}" dt="2024-07-04T06:52:54.082" v="1653" actId="478"/>
          <ac:spMkLst>
            <pc:docMk/>
            <pc:sldMk cId="117339335" sldId="827"/>
            <ac:spMk id="6" creationId="{345FE09B-9F0B-329E-AF60-F4817BA579B9}"/>
          </ac:spMkLst>
        </pc:spChg>
        <pc:spChg chg="mod">
          <ac:chgData name="Yoel Kortick" userId="167978f5-7f40-4909-85d5-d4149554ad4e" providerId="ADAL" clId="{AC0AA298-EED5-4A7B-8E9A-B03F65E33ABB}" dt="2024-07-04T06:43:13.969" v="1497"/>
          <ac:spMkLst>
            <pc:docMk/>
            <pc:sldMk cId="117339335" sldId="827"/>
            <ac:spMk id="10" creationId="{4C5297D4-1A90-BA7E-1EA2-3486955EA032}"/>
          </ac:spMkLst>
        </pc:spChg>
        <pc:spChg chg="mod">
          <ac:chgData name="Yoel Kortick" userId="167978f5-7f40-4909-85d5-d4149554ad4e" providerId="ADAL" clId="{AC0AA298-EED5-4A7B-8E9A-B03F65E33ABB}" dt="2024-07-05T05:10:05.592" v="7871" actId="6549"/>
          <ac:spMkLst>
            <pc:docMk/>
            <pc:sldMk cId="117339335" sldId="827"/>
            <ac:spMk id="11" creationId="{1ACE3884-5DD3-4F86-13C6-FF34F1D35C8C}"/>
          </ac:spMkLst>
        </pc:spChg>
        <pc:picChg chg="del">
          <ac:chgData name="Yoel Kortick" userId="167978f5-7f40-4909-85d5-d4149554ad4e" providerId="ADAL" clId="{AC0AA298-EED5-4A7B-8E9A-B03F65E33ABB}" dt="2024-07-04T06:52:51.452" v="1651" actId="478"/>
          <ac:picMkLst>
            <pc:docMk/>
            <pc:sldMk cId="117339335" sldId="827"/>
            <ac:picMk id="5" creationId="{F1B6972F-D1A7-25F9-B0BC-96E1706BE3B7}"/>
          </ac:picMkLst>
        </pc:picChg>
      </pc:sldChg>
      <pc:sldChg chg="addSp delSp modSp add mod">
        <pc:chgData name="Yoel Kortick" userId="167978f5-7f40-4909-85d5-d4149554ad4e" providerId="ADAL" clId="{AC0AA298-EED5-4A7B-8E9A-B03F65E33ABB}" dt="2024-07-05T05:06:13.455" v="7761" actId="20577"/>
        <pc:sldMkLst>
          <pc:docMk/>
          <pc:sldMk cId="1070673299" sldId="828"/>
        </pc:sldMkLst>
        <pc:spChg chg="del">
          <ac:chgData name="Yoel Kortick" userId="167978f5-7f40-4909-85d5-d4149554ad4e" providerId="ADAL" clId="{AC0AA298-EED5-4A7B-8E9A-B03F65E33ABB}" dt="2024-07-04T07:44:01.605" v="2409" actId="478"/>
          <ac:spMkLst>
            <pc:docMk/>
            <pc:sldMk cId="1070673299" sldId="828"/>
            <ac:spMk id="6" creationId="{345FE09B-9F0B-329E-AF60-F4817BA579B9}"/>
          </ac:spMkLst>
        </pc:spChg>
        <pc:spChg chg="mod">
          <ac:chgData name="Yoel Kortick" userId="167978f5-7f40-4909-85d5-d4149554ad4e" providerId="ADAL" clId="{AC0AA298-EED5-4A7B-8E9A-B03F65E33ABB}" dt="2024-07-05T05:06:13.455" v="7761" actId="20577"/>
          <ac:spMkLst>
            <pc:docMk/>
            <pc:sldMk cId="1070673299" sldId="828"/>
            <ac:spMk id="11" creationId="{1ACE3884-5DD3-4F86-13C6-FF34F1D35C8C}"/>
          </ac:spMkLst>
        </pc:spChg>
        <pc:picChg chg="del">
          <ac:chgData name="Yoel Kortick" userId="167978f5-7f40-4909-85d5-d4149554ad4e" providerId="ADAL" clId="{AC0AA298-EED5-4A7B-8E9A-B03F65E33ABB}" dt="2024-07-04T07:43:47.226" v="2358" actId="478"/>
          <ac:picMkLst>
            <pc:docMk/>
            <pc:sldMk cId="1070673299" sldId="828"/>
            <ac:picMk id="3" creationId="{2DC2D19F-2BD1-B729-3FD5-22BF73AF2CF0}"/>
          </ac:picMkLst>
        </pc:picChg>
        <pc:picChg chg="add mod ord">
          <ac:chgData name="Yoel Kortick" userId="167978f5-7f40-4909-85d5-d4149554ad4e" providerId="ADAL" clId="{AC0AA298-EED5-4A7B-8E9A-B03F65E33ABB}" dt="2024-07-04T07:44:11.743" v="2413" actId="208"/>
          <ac:picMkLst>
            <pc:docMk/>
            <pc:sldMk cId="1070673299" sldId="828"/>
            <ac:picMk id="5" creationId="{7262C563-38D6-4A97-8527-E4A386B0D89E}"/>
          </ac:picMkLst>
        </pc:picChg>
      </pc:sldChg>
      <pc:sldChg chg="addSp delSp modSp add mod">
        <pc:chgData name="Yoel Kortick" userId="167978f5-7f40-4909-85d5-d4149554ad4e" providerId="ADAL" clId="{AC0AA298-EED5-4A7B-8E9A-B03F65E33ABB}" dt="2024-07-05T05:12:56.353" v="8030"/>
        <pc:sldMkLst>
          <pc:docMk/>
          <pc:sldMk cId="477865029" sldId="829"/>
        </pc:sldMkLst>
        <pc:spChg chg="add mod">
          <ac:chgData name="Yoel Kortick" userId="167978f5-7f40-4909-85d5-d4149554ad4e" providerId="ADAL" clId="{AC0AA298-EED5-4A7B-8E9A-B03F65E33ABB}" dt="2024-07-05T05:12:56.353" v="8030"/>
          <ac:spMkLst>
            <pc:docMk/>
            <pc:sldMk cId="477865029" sldId="829"/>
            <ac:spMk id="2" creationId="{C3D53610-8835-D4D5-F7D8-79334C1BEC11}"/>
          </ac:spMkLst>
        </pc:spChg>
        <pc:spChg chg="mod">
          <ac:chgData name="Yoel Kortick" userId="167978f5-7f40-4909-85d5-d4149554ad4e" providerId="ADAL" clId="{AC0AA298-EED5-4A7B-8E9A-B03F65E33ABB}" dt="2024-07-04T11:25:11.941" v="2450" actId="14100"/>
          <ac:spMkLst>
            <pc:docMk/>
            <pc:sldMk cId="477865029" sldId="829"/>
            <ac:spMk id="4" creationId="{7607213B-A963-BD4C-C936-731C92C95FE4}"/>
          </ac:spMkLst>
        </pc:spChg>
        <pc:spChg chg="mod">
          <ac:chgData name="Yoel Kortick" userId="167978f5-7f40-4909-85d5-d4149554ad4e" providerId="ADAL" clId="{AC0AA298-EED5-4A7B-8E9A-B03F65E33ABB}" dt="2024-07-04T11:25:24.705" v="2454" actId="14100"/>
          <ac:spMkLst>
            <pc:docMk/>
            <pc:sldMk cId="477865029" sldId="829"/>
            <ac:spMk id="6" creationId="{5A871B06-1565-6201-2DBC-0CCC99078A34}"/>
          </ac:spMkLst>
        </pc:spChg>
        <pc:spChg chg="mod">
          <ac:chgData name="Yoel Kortick" userId="167978f5-7f40-4909-85d5-d4149554ad4e" providerId="ADAL" clId="{AC0AA298-EED5-4A7B-8E9A-B03F65E33ABB}" dt="2024-07-04T11:24:54.681" v="2441"/>
          <ac:spMkLst>
            <pc:docMk/>
            <pc:sldMk cId="477865029" sldId="829"/>
            <ac:spMk id="11" creationId="{1ACE3884-5DD3-4F86-13C6-FF34F1D35C8C}"/>
          </ac:spMkLst>
        </pc:spChg>
        <pc:picChg chg="add mod ord">
          <ac:chgData name="Yoel Kortick" userId="167978f5-7f40-4909-85d5-d4149554ad4e" providerId="ADAL" clId="{AC0AA298-EED5-4A7B-8E9A-B03F65E33ABB}" dt="2024-07-04T11:25:14.953" v="2452" actId="1076"/>
          <ac:picMkLst>
            <pc:docMk/>
            <pc:sldMk cId="477865029" sldId="829"/>
            <ac:picMk id="3" creationId="{310E4399-D00B-F82A-46FC-4EC481A77F7F}"/>
          </ac:picMkLst>
        </pc:picChg>
        <pc:picChg chg="del">
          <ac:chgData name="Yoel Kortick" userId="167978f5-7f40-4909-85d5-d4149554ad4e" providerId="ADAL" clId="{AC0AA298-EED5-4A7B-8E9A-B03F65E33ABB}" dt="2024-07-04T11:24:34.374" v="2434" actId="478"/>
          <ac:picMkLst>
            <pc:docMk/>
            <pc:sldMk cId="477865029" sldId="829"/>
            <ac:picMk id="5" creationId="{C4AAAE9A-9FE4-C5FE-3C2A-A99A7ABE2BEA}"/>
          </ac:picMkLst>
        </pc:picChg>
      </pc:sldChg>
      <pc:sldChg chg="addSp delSp modSp add mod">
        <pc:chgData name="Yoel Kortick" userId="167978f5-7f40-4909-85d5-d4149554ad4e" providerId="ADAL" clId="{AC0AA298-EED5-4A7B-8E9A-B03F65E33ABB}" dt="2024-07-05T05:13:00.874" v="8031"/>
        <pc:sldMkLst>
          <pc:docMk/>
          <pc:sldMk cId="4132431965" sldId="830"/>
        </pc:sldMkLst>
        <pc:spChg chg="add mod">
          <ac:chgData name="Yoel Kortick" userId="167978f5-7f40-4909-85d5-d4149554ad4e" providerId="ADAL" clId="{AC0AA298-EED5-4A7B-8E9A-B03F65E33ABB}" dt="2024-07-05T05:13:00.874" v="8031"/>
          <ac:spMkLst>
            <pc:docMk/>
            <pc:sldMk cId="4132431965" sldId="830"/>
            <ac:spMk id="2" creationId="{289E3104-E723-8F6D-B15D-6C19A0317654}"/>
          </ac:spMkLst>
        </pc:spChg>
        <pc:spChg chg="mod">
          <ac:chgData name="Yoel Kortick" userId="167978f5-7f40-4909-85d5-d4149554ad4e" providerId="ADAL" clId="{AC0AA298-EED5-4A7B-8E9A-B03F65E33ABB}" dt="2024-07-04T11:28:11.081" v="2524" actId="1036"/>
          <ac:spMkLst>
            <pc:docMk/>
            <pc:sldMk cId="4132431965" sldId="830"/>
            <ac:spMk id="4" creationId="{7607213B-A963-BD4C-C936-731C92C95FE4}"/>
          </ac:spMkLst>
        </pc:spChg>
        <pc:spChg chg="mod">
          <ac:chgData name="Yoel Kortick" userId="167978f5-7f40-4909-85d5-d4149554ad4e" providerId="ADAL" clId="{AC0AA298-EED5-4A7B-8E9A-B03F65E33ABB}" dt="2024-07-04T11:28:14.204" v="2525" actId="1076"/>
          <ac:spMkLst>
            <pc:docMk/>
            <pc:sldMk cId="4132431965" sldId="830"/>
            <ac:spMk id="6" creationId="{5A871B06-1565-6201-2DBC-0CCC99078A34}"/>
          </ac:spMkLst>
        </pc:spChg>
        <pc:spChg chg="mod">
          <ac:chgData name="Yoel Kortick" userId="167978f5-7f40-4909-85d5-d4149554ad4e" providerId="ADAL" clId="{AC0AA298-EED5-4A7B-8E9A-B03F65E33ABB}" dt="2024-07-04T11:26:08.889" v="2469" actId="6549"/>
          <ac:spMkLst>
            <pc:docMk/>
            <pc:sldMk cId="4132431965" sldId="830"/>
            <ac:spMk id="11" creationId="{1ACE3884-5DD3-4F86-13C6-FF34F1D35C8C}"/>
          </ac:spMkLst>
        </pc:spChg>
        <pc:picChg chg="del">
          <ac:chgData name="Yoel Kortick" userId="167978f5-7f40-4909-85d5-d4149554ad4e" providerId="ADAL" clId="{AC0AA298-EED5-4A7B-8E9A-B03F65E33ABB}" dt="2024-07-04T11:27:15.037" v="2470" actId="478"/>
          <ac:picMkLst>
            <pc:docMk/>
            <pc:sldMk cId="4132431965" sldId="830"/>
            <ac:picMk id="3" creationId="{310E4399-D00B-F82A-46FC-4EC481A77F7F}"/>
          </ac:picMkLst>
        </pc:picChg>
        <pc:picChg chg="add del">
          <ac:chgData name="Yoel Kortick" userId="167978f5-7f40-4909-85d5-d4149554ad4e" providerId="ADAL" clId="{AC0AA298-EED5-4A7B-8E9A-B03F65E33ABB}" dt="2024-07-04T11:27:17.640" v="2472" actId="22"/>
          <ac:picMkLst>
            <pc:docMk/>
            <pc:sldMk cId="4132431965" sldId="830"/>
            <ac:picMk id="5" creationId="{298A1EA5-0EA3-3EC0-C1C5-44D45ABA79BC}"/>
          </ac:picMkLst>
        </pc:picChg>
        <pc:picChg chg="add mod ord">
          <ac:chgData name="Yoel Kortick" userId="167978f5-7f40-4909-85d5-d4149554ad4e" providerId="ADAL" clId="{AC0AA298-EED5-4A7B-8E9A-B03F65E33ABB}" dt="2024-07-04T11:28:16.360" v="2526" actId="208"/>
          <ac:picMkLst>
            <pc:docMk/>
            <pc:sldMk cId="4132431965" sldId="830"/>
            <ac:picMk id="8" creationId="{8AA03ED1-7903-80AD-958C-8E20300BB28E}"/>
          </ac:picMkLst>
        </pc:picChg>
      </pc:sldChg>
      <pc:sldChg chg="addSp delSp modSp add mod">
        <pc:chgData name="Yoel Kortick" userId="167978f5-7f40-4909-85d5-d4149554ad4e" providerId="ADAL" clId="{AC0AA298-EED5-4A7B-8E9A-B03F65E33ABB}" dt="2024-07-05T05:13:46.658" v="8034"/>
        <pc:sldMkLst>
          <pc:docMk/>
          <pc:sldMk cId="1635454567" sldId="831"/>
        </pc:sldMkLst>
        <pc:spChg chg="add mod">
          <ac:chgData name="Yoel Kortick" userId="167978f5-7f40-4909-85d5-d4149554ad4e" providerId="ADAL" clId="{AC0AA298-EED5-4A7B-8E9A-B03F65E33ABB}" dt="2024-07-05T05:13:04.867" v="8032"/>
          <ac:spMkLst>
            <pc:docMk/>
            <pc:sldMk cId="1635454567" sldId="831"/>
            <ac:spMk id="2" creationId="{ACF7CBB1-9207-EFD0-A041-13844181AA8B}"/>
          </ac:spMkLst>
        </pc:spChg>
        <pc:spChg chg="mod">
          <ac:chgData name="Yoel Kortick" userId="167978f5-7f40-4909-85d5-d4149554ad4e" providerId="ADAL" clId="{AC0AA298-EED5-4A7B-8E9A-B03F65E33ABB}" dt="2024-07-04T13:22:52.833" v="3912" actId="14100"/>
          <ac:spMkLst>
            <pc:docMk/>
            <pc:sldMk cId="1635454567" sldId="831"/>
            <ac:spMk id="4" creationId="{7607213B-A963-BD4C-C936-731C92C95FE4}"/>
          </ac:spMkLst>
        </pc:spChg>
        <pc:spChg chg="mod">
          <ac:chgData name="Yoel Kortick" userId="167978f5-7f40-4909-85d5-d4149554ad4e" providerId="ADAL" clId="{AC0AA298-EED5-4A7B-8E9A-B03F65E33ABB}" dt="2024-07-04T13:22:58.130" v="3914" actId="14100"/>
          <ac:spMkLst>
            <pc:docMk/>
            <pc:sldMk cId="1635454567" sldId="831"/>
            <ac:spMk id="6" creationId="{5A871B06-1565-6201-2DBC-0CCC99078A34}"/>
          </ac:spMkLst>
        </pc:spChg>
        <pc:spChg chg="mod">
          <ac:chgData name="Yoel Kortick" userId="167978f5-7f40-4909-85d5-d4149554ad4e" providerId="ADAL" clId="{AC0AA298-EED5-4A7B-8E9A-B03F65E33ABB}" dt="2024-07-05T05:13:46.658" v="8034"/>
          <ac:spMkLst>
            <pc:docMk/>
            <pc:sldMk cId="1635454567" sldId="831"/>
            <ac:spMk id="11" creationId="{1ACE3884-5DD3-4F86-13C6-FF34F1D35C8C}"/>
          </ac:spMkLst>
        </pc:spChg>
        <pc:picChg chg="add del mod ord">
          <ac:chgData name="Yoel Kortick" userId="167978f5-7f40-4909-85d5-d4149554ad4e" providerId="ADAL" clId="{AC0AA298-EED5-4A7B-8E9A-B03F65E33ABB}" dt="2024-07-04T13:22:07.149" v="3903" actId="478"/>
          <ac:picMkLst>
            <pc:docMk/>
            <pc:sldMk cId="1635454567" sldId="831"/>
            <ac:picMk id="3" creationId="{6E1B7113-4134-F82F-4F62-1BC8B6424291}"/>
          </ac:picMkLst>
        </pc:picChg>
        <pc:picChg chg="add del mod">
          <ac:chgData name="Yoel Kortick" userId="167978f5-7f40-4909-85d5-d4149554ad4e" providerId="ADAL" clId="{AC0AA298-EED5-4A7B-8E9A-B03F65E33ABB}" dt="2024-07-04T13:22:35.796" v="3906" actId="478"/>
          <ac:picMkLst>
            <pc:docMk/>
            <pc:sldMk cId="1635454567" sldId="831"/>
            <ac:picMk id="7" creationId="{C5FEFE40-B955-A32A-6D80-83526B03A6BD}"/>
          </ac:picMkLst>
        </pc:picChg>
        <pc:picChg chg="del">
          <ac:chgData name="Yoel Kortick" userId="167978f5-7f40-4909-85d5-d4149554ad4e" providerId="ADAL" clId="{AC0AA298-EED5-4A7B-8E9A-B03F65E33ABB}" dt="2024-07-04T11:30:03.910" v="2537" actId="478"/>
          <ac:picMkLst>
            <pc:docMk/>
            <pc:sldMk cId="1635454567" sldId="831"/>
            <ac:picMk id="8" creationId="{8AA03ED1-7903-80AD-958C-8E20300BB28E}"/>
          </ac:picMkLst>
        </pc:picChg>
        <pc:picChg chg="add mod ord">
          <ac:chgData name="Yoel Kortick" userId="167978f5-7f40-4909-85d5-d4149554ad4e" providerId="ADAL" clId="{AC0AA298-EED5-4A7B-8E9A-B03F65E33ABB}" dt="2024-07-04T13:22:59.814" v="3915" actId="208"/>
          <ac:picMkLst>
            <pc:docMk/>
            <pc:sldMk cId="1635454567" sldId="831"/>
            <ac:picMk id="13" creationId="{D934E5FD-9B0B-DC9D-A2C4-FCFD61099E07}"/>
          </ac:picMkLst>
        </pc:picChg>
      </pc:sldChg>
      <pc:sldChg chg="addSp delSp modSp add mod">
        <pc:chgData name="Yoel Kortick" userId="167978f5-7f40-4909-85d5-d4149554ad4e" providerId="ADAL" clId="{AC0AA298-EED5-4A7B-8E9A-B03F65E33ABB}" dt="2024-07-05T05:13:10.016" v="8033"/>
        <pc:sldMkLst>
          <pc:docMk/>
          <pc:sldMk cId="457129627" sldId="832"/>
        </pc:sldMkLst>
        <pc:spChg chg="add mod">
          <ac:chgData name="Yoel Kortick" userId="167978f5-7f40-4909-85d5-d4149554ad4e" providerId="ADAL" clId="{AC0AA298-EED5-4A7B-8E9A-B03F65E33ABB}" dt="2024-07-05T05:13:10.016" v="8033"/>
          <ac:spMkLst>
            <pc:docMk/>
            <pc:sldMk cId="457129627" sldId="832"/>
            <ac:spMk id="2" creationId="{3D2853EE-DB8B-D41B-866F-E95EF7B11E07}"/>
          </ac:spMkLst>
        </pc:spChg>
        <pc:spChg chg="mod">
          <ac:chgData name="Yoel Kortick" userId="167978f5-7f40-4909-85d5-d4149554ad4e" providerId="ADAL" clId="{AC0AA298-EED5-4A7B-8E9A-B03F65E33ABB}" dt="2024-07-04T11:32:30.859" v="2608" actId="14100"/>
          <ac:spMkLst>
            <pc:docMk/>
            <pc:sldMk cId="457129627" sldId="832"/>
            <ac:spMk id="4" creationId="{7607213B-A963-BD4C-C936-731C92C95FE4}"/>
          </ac:spMkLst>
        </pc:spChg>
        <pc:spChg chg="mod">
          <ac:chgData name="Yoel Kortick" userId="167978f5-7f40-4909-85d5-d4149554ad4e" providerId="ADAL" clId="{AC0AA298-EED5-4A7B-8E9A-B03F65E33ABB}" dt="2024-07-04T11:32:35.038" v="2609" actId="1076"/>
          <ac:spMkLst>
            <pc:docMk/>
            <pc:sldMk cId="457129627" sldId="832"/>
            <ac:spMk id="6" creationId="{5A871B06-1565-6201-2DBC-0CCC99078A34}"/>
          </ac:spMkLst>
        </pc:spChg>
        <pc:spChg chg="mod">
          <ac:chgData name="Yoel Kortick" userId="167978f5-7f40-4909-85d5-d4149554ad4e" providerId="ADAL" clId="{AC0AA298-EED5-4A7B-8E9A-B03F65E33ABB}" dt="2024-07-04T11:31:24.594" v="2601" actId="20577"/>
          <ac:spMkLst>
            <pc:docMk/>
            <pc:sldMk cId="457129627" sldId="832"/>
            <ac:spMk id="11" creationId="{1ACE3884-5DD3-4F86-13C6-FF34F1D35C8C}"/>
          </ac:spMkLst>
        </pc:spChg>
        <pc:picChg chg="del">
          <ac:chgData name="Yoel Kortick" userId="167978f5-7f40-4909-85d5-d4149554ad4e" providerId="ADAL" clId="{AC0AA298-EED5-4A7B-8E9A-B03F65E33ABB}" dt="2024-07-04T11:32:17.446" v="2602" actId="478"/>
          <ac:picMkLst>
            <pc:docMk/>
            <pc:sldMk cId="457129627" sldId="832"/>
            <ac:picMk id="3" creationId="{6E1B7113-4134-F82F-4F62-1BC8B6424291}"/>
          </ac:picMkLst>
        </pc:picChg>
        <pc:picChg chg="add mod ord">
          <ac:chgData name="Yoel Kortick" userId="167978f5-7f40-4909-85d5-d4149554ad4e" providerId="ADAL" clId="{AC0AA298-EED5-4A7B-8E9A-B03F65E33ABB}" dt="2024-07-04T11:32:37.375" v="2610" actId="208"/>
          <ac:picMkLst>
            <pc:docMk/>
            <pc:sldMk cId="457129627" sldId="832"/>
            <ac:picMk id="5" creationId="{FEA95739-546F-6E7C-C881-842F0468F879}"/>
          </ac:picMkLst>
        </pc:picChg>
      </pc:sldChg>
      <pc:sldChg chg="addSp delSp modSp add mod">
        <pc:chgData name="Yoel Kortick" userId="167978f5-7f40-4909-85d5-d4149554ad4e" providerId="ADAL" clId="{AC0AA298-EED5-4A7B-8E9A-B03F65E33ABB}" dt="2024-07-05T05:13:54.855" v="8035"/>
        <pc:sldMkLst>
          <pc:docMk/>
          <pc:sldMk cId="392311003" sldId="833"/>
        </pc:sldMkLst>
        <pc:spChg chg="add mod">
          <ac:chgData name="Yoel Kortick" userId="167978f5-7f40-4909-85d5-d4149554ad4e" providerId="ADAL" clId="{AC0AA298-EED5-4A7B-8E9A-B03F65E33ABB}" dt="2024-07-05T05:13:54.855" v="8035"/>
          <ac:spMkLst>
            <pc:docMk/>
            <pc:sldMk cId="392311003" sldId="833"/>
            <ac:spMk id="2" creationId="{5B2CDB25-4B02-7D54-6A9C-76FF1D1931D1}"/>
          </ac:spMkLst>
        </pc:spChg>
        <pc:spChg chg="mod">
          <ac:chgData name="Yoel Kortick" userId="167978f5-7f40-4909-85d5-d4149554ad4e" providerId="ADAL" clId="{AC0AA298-EED5-4A7B-8E9A-B03F65E33ABB}" dt="2024-07-04T11:35:01.444" v="2642" actId="1035"/>
          <ac:spMkLst>
            <pc:docMk/>
            <pc:sldMk cId="392311003" sldId="833"/>
            <ac:spMk id="4" creationId="{7607213B-A963-BD4C-C936-731C92C95FE4}"/>
          </ac:spMkLst>
        </pc:spChg>
        <pc:spChg chg="mod">
          <ac:chgData name="Yoel Kortick" userId="167978f5-7f40-4909-85d5-d4149554ad4e" providerId="ADAL" clId="{AC0AA298-EED5-4A7B-8E9A-B03F65E33ABB}" dt="2024-07-04T11:35:04.891" v="2643" actId="1076"/>
          <ac:spMkLst>
            <pc:docMk/>
            <pc:sldMk cId="392311003" sldId="833"/>
            <ac:spMk id="6" creationId="{5A871B06-1565-6201-2DBC-0CCC99078A34}"/>
          </ac:spMkLst>
        </pc:spChg>
        <pc:spChg chg="mod">
          <ac:chgData name="Yoel Kortick" userId="167978f5-7f40-4909-85d5-d4149554ad4e" providerId="ADAL" clId="{AC0AA298-EED5-4A7B-8E9A-B03F65E33ABB}" dt="2024-07-04T11:34:12.712" v="2631"/>
          <ac:spMkLst>
            <pc:docMk/>
            <pc:sldMk cId="392311003" sldId="833"/>
            <ac:spMk id="11" creationId="{1ACE3884-5DD3-4F86-13C6-FF34F1D35C8C}"/>
          </ac:spMkLst>
        </pc:spChg>
        <pc:picChg chg="add mod ord">
          <ac:chgData name="Yoel Kortick" userId="167978f5-7f40-4909-85d5-d4149554ad4e" providerId="ADAL" clId="{AC0AA298-EED5-4A7B-8E9A-B03F65E33ABB}" dt="2024-07-04T11:35:06.662" v="2644" actId="208"/>
          <ac:picMkLst>
            <pc:docMk/>
            <pc:sldMk cId="392311003" sldId="833"/>
            <ac:picMk id="3" creationId="{869E2B59-1CAC-3522-FDA4-C37B408DD2B7}"/>
          </ac:picMkLst>
        </pc:picChg>
        <pc:picChg chg="del">
          <ac:chgData name="Yoel Kortick" userId="167978f5-7f40-4909-85d5-d4149554ad4e" providerId="ADAL" clId="{AC0AA298-EED5-4A7B-8E9A-B03F65E33ABB}" dt="2024-07-04T11:34:38.903" v="2632" actId="478"/>
          <ac:picMkLst>
            <pc:docMk/>
            <pc:sldMk cId="392311003" sldId="833"/>
            <ac:picMk id="5" creationId="{FEA95739-546F-6E7C-C881-842F0468F879}"/>
          </ac:picMkLst>
        </pc:picChg>
      </pc:sldChg>
      <pc:sldChg chg="addSp delSp modSp add mod ord">
        <pc:chgData name="Yoel Kortick" userId="167978f5-7f40-4909-85d5-d4149554ad4e" providerId="ADAL" clId="{AC0AA298-EED5-4A7B-8E9A-B03F65E33ABB}" dt="2024-07-05T05:14:14.162" v="8052"/>
        <pc:sldMkLst>
          <pc:docMk/>
          <pc:sldMk cId="2453417430" sldId="834"/>
        </pc:sldMkLst>
        <pc:spChg chg="mod">
          <ac:chgData name="Yoel Kortick" userId="167978f5-7f40-4909-85d5-d4149554ad4e" providerId="ADAL" clId="{AC0AA298-EED5-4A7B-8E9A-B03F65E33ABB}" dt="2024-07-05T03:12:42.360" v="5605" actId="14100"/>
          <ac:spMkLst>
            <pc:docMk/>
            <pc:sldMk cId="2453417430" sldId="834"/>
            <ac:spMk id="4" creationId="{7607213B-A963-BD4C-C936-731C92C95FE4}"/>
          </ac:spMkLst>
        </pc:spChg>
        <pc:spChg chg="mod">
          <ac:chgData name="Yoel Kortick" userId="167978f5-7f40-4909-85d5-d4149554ad4e" providerId="ADAL" clId="{AC0AA298-EED5-4A7B-8E9A-B03F65E33ABB}" dt="2024-07-05T03:12:46.686" v="5607" actId="14100"/>
          <ac:spMkLst>
            <pc:docMk/>
            <pc:sldMk cId="2453417430" sldId="834"/>
            <ac:spMk id="6" creationId="{5A871B06-1565-6201-2DBC-0CCC99078A34}"/>
          </ac:spMkLst>
        </pc:spChg>
        <pc:spChg chg="add mod">
          <ac:chgData name="Yoel Kortick" userId="167978f5-7f40-4909-85d5-d4149554ad4e" providerId="ADAL" clId="{AC0AA298-EED5-4A7B-8E9A-B03F65E33ABB}" dt="2024-07-05T05:14:14.162" v="8052"/>
          <ac:spMkLst>
            <pc:docMk/>
            <pc:sldMk cId="2453417430" sldId="834"/>
            <ac:spMk id="7" creationId="{E781E128-D29F-BAD2-256B-80AEEBF55762}"/>
          </ac:spMkLst>
        </pc:spChg>
        <pc:spChg chg="mod">
          <ac:chgData name="Yoel Kortick" userId="167978f5-7f40-4909-85d5-d4149554ad4e" providerId="ADAL" clId="{AC0AA298-EED5-4A7B-8E9A-B03F65E33ABB}" dt="2024-07-05T03:11:21.617" v="5597"/>
          <ac:spMkLst>
            <pc:docMk/>
            <pc:sldMk cId="2453417430" sldId="834"/>
            <ac:spMk id="11" creationId="{1ACE3884-5DD3-4F86-13C6-FF34F1D35C8C}"/>
          </ac:spMkLst>
        </pc:spChg>
        <pc:picChg chg="del">
          <ac:chgData name="Yoel Kortick" userId="167978f5-7f40-4909-85d5-d4149554ad4e" providerId="ADAL" clId="{AC0AA298-EED5-4A7B-8E9A-B03F65E33ABB}" dt="2024-07-04T11:36:50.176" v="2650" actId="478"/>
          <ac:picMkLst>
            <pc:docMk/>
            <pc:sldMk cId="2453417430" sldId="834"/>
            <ac:picMk id="3" creationId="{869E2B59-1CAC-3522-FDA4-C37B408DD2B7}"/>
          </ac:picMkLst>
        </pc:picChg>
        <pc:picChg chg="add mod ord">
          <ac:chgData name="Yoel Kortick" userId="167978f5-7f40-4909-85d5-d4149554ad4e" providerId="ADAL" clId="{AC0AA298-EED5-4A7B-8E9A-B03F65E33ABB}" dt="2024-07-05T03:12:48.628" v="5608" actId="208"/>
          <ac:picMkLst>
            <pc:docMk/>
            <pc:sldMk cId="2453417430" sldId="834"/>
            <ac:picMk id="3" creationId="{8DF7AC40-DF7F-C1BC-30A4-1B370438CE7A}"/>
          </ac:picMkLst>
        </pc:picChg>
        <pc:picChg chg="add del mod ord">
          <ac:chgData name="Yoel Kortick" userId="167978f5-7f40-4909-85d5-d4149554ad4e" providerId="ADAL" clId="{AC0AA298-EED5-4A7B-8E9A-B03F65E33ABB}" dt="2024-07-05T03:12:25.668" v="5598" actId="478"/>
          <ac:picMkLst>
            <pc:docMk/>
            <pc:sldMk cId="2453417430" sldId="834"/>
            <ac:picMk id="5" creationId="{19F689EA-6F6A-1437-DD14-255B8000A884}"/>
          </ac:picMkLst>
        </pc:picChg>
      </pc:sldChg>
      <pc:sldChg chg="addSp delSp modSp add mod">
        <pc:chgData name="Yoel Kortick" userId="167978f5-7f40-4909-85d5-d4149554ad4e" providerId="ADAL" clId="{AC0AA298-EED5-4A7B-8E9A-B03F65E33ABB}" dt="2024-07-05T05:14:06.696" v="8050" actId="1035"/>
        <pc:sldMkLst>
          <pc:docMk/>
          <pc:sldMk cId="4011336745" sldId="835"/>
        </pc:sldMkLst>
        <pc:spChg chg="add mod">
          <ac:chgData name="Yoel Kortick" userId="167978f5-7f40-4909-85d5-d4149554ad4e" providerId="ADAL" clId="{AC0AA298-EED5-4A7B-8E9A-B03F65E33ABB}" dt="2024-07-05T05:14:06.696" v="8050" actId="1035"/>
          <ac:spMkLst>
            <pc:docMk/>
            <pc:sldMk cId="4011336745" sldId="835"/>
            <ac:spMk id="2" creationId="{51D226AF-0475-7E58-21A1-E6ADB188BC4C}"/>
          </ac:spMkLst>
        </pc:spChg>
        <pc:spChg chg="mod">
          <ac:chgData name="Yoel Kortick" userId="167978f5-7f40-4909-85d5-d4149554ad4e" providerId="ADAL" clId="{AC0AA298-EED5-4A7B-8E9A-B03F65E33ABB}" dt="2024-07-04T13:52:56.338" v="4139" actId="14100"/>
          <ac:spMkLst>
            <pc:docMk/>
            <pc:sldMk cId="4011336745" sldId="835"/>
            <ac:spMk id="4" creationId="{7607213B-A963-BD4C-C936-731C92C95FE4}"/>
          </ac:spMkLst>
        </pc:spChg>
        <pc:spChg chg="mod">
          <ac:chgData name="Yoel Kortick" userId="167978f5-7f40-4909-85d5-d4149554ad4e" providerId="ADAL" clId="{AC0AA298-EED5-4A7B-8E9A-B03F65E33ABB}" dt="2024-07-04T13:53:02.450" v="4141" actId="14100"/>
          <ac:spMkLst>
            <pc:docMk/>
            <pc:sldMk cId="4011336745" sldId="835"/>
            <ac:spMk id="6" creationId="{5A871B06-1565-6201-2DBC-0CCC99078A34}"/>
          </ac:spMkLst>
        </pc:spChg>
        <pc:spChg chg="mod">
          <ac:chgData name="Yoel Kortick" userId="167978f5-7f40-4909-85d5-d4149554ad4e" providerId="ADAL" clId="{AC0AA298-EED5-4A7B-8E9A-B03F65E33ABB}" dt="2024-07-04T11:38:11.339" v="2673" actId="6549"/>
          <ac:spMkLst>
            <pc:docMk/>
            <pc:sldMk cId="4011336745" sldId="835"/>
            <ac:spMk id="11" creationId="{1ACE3884-5DD3-4F86-13C6-FF34F1D35C8C}"/>
          </ac:spMkLst>
        </pc:spChg>
        <pc:picChg chg="add del">
          <ac:chgData name="Yoel Kortick" userId="167978f5-7f40-4909-85d5-d4149554ad4e" providerId="ADAL" clId="{AC0AA298-EED5-4A7B-8E9A-B03F65E33ABB}" dt="2024-07-04T11:39:10.664" v="2676" actId="478"/>
          <ac:picMkLst>
            <pc:docMk/>
            <pc:sldMk cId="4011336745" sldId="835"/>
            <ac:picMk id="3" creationId="{E313204F-5AD1-357F-12F3-7F3AB03E76DA}"/>
          </ac:picMkLst>
        </pc:picChg>
        <pc:picChg chg="del">
          <ac:chgData name="Yoel Kortick" userId="167978f5-7f40-4909-85d5-d4149554ad4e" providerId="ADAL" clId="{AC0AA298-EED5-4A7B-8E9A-B03F65E33ABB}" dt="2024-07-04T11:38:49.092" v="2674" actId="478"/>
          <ac:picMkLst>
            <pc:docMk/>
            <pc:sldMk cId="4011336745" sldId="835"/>
            <ac:picMk id="5" creationId="{19F689EA-6F6A-1437-DD14-255B8000A884}"/>
          </ac:picMkLst>
        </pc:picChg>
        <pc:picChg chg="add del mod ord">
          <ac:chgData name="Yoel Kortick" userId="167978f5-7f40-4909-85d5-d4149554ad4e" providerId="ADAL" clId="{AC0AA298-EED5-4A7B-8E9A-B03F65E33ABB}" dt="2024-07-04T13:49:59.219" v="4118" actId="478"/>
          <ac:picMkLst>
            <pc:docMk/>
            <pc:sldMk cId="4011336745" sldId="835"/>
            <ac:picMk id="8" creationId="{0EA19FCD-030B-9D95-CE8B-C67A19BD3BBC}"/>
          </ac:picMkLst>
        </pc:picChg>
        <pc:picChg chg="add del mod ord">
          <ac:chgData name="Yoel Kortick" userId="167978f5-7f40-4909-85d5-d4149554ad4e" providerId="ADAL" clId="{AC0AA298-EED5-4A7B-8E9A-B03F65E33ABB}" dt="2024-07-04T13:52:38.680" v="4128" actId="478"/>
          <ac:picMkLst>
            <pc:docMk/>
            <pc:sldMk cId="4011336745" sldId="835"/>
            <ac:picMk id="13" creationId="{46C7F625-CBF9-BD82-8911-FF55241F994E}"/>
          </ac:picMkLst>
        </pc:picChg>
        <pc:picChg chg="add mod ord">
          <ac:chgData name="Yoel Kortick" userId="167978f5-7f40-4909-85d5-d4149554ad4e" providerId="ADAL" clId="{AC0AA298-EED5-4A7B-8E9A-B03F65E33ABB}" dt="2024-07-04T13:52:51.302" v="4137" actId="167"/>
          <ac:picMkLst>
            <pc:docMk/>
            <pc:sldMk cId="4011336745" sldId="835"/>
            <ac:picMk id="15" creationId="{4175F5AA-0FB8-6D4E-757A-3F7B43CD724E}"/>
          </ac:picMkLst>
        </pc:picChg>
      </pc:sldChg>
      <pc:sldChg chg="addSp delSp modSp add mod">
        <pc:chgData name="Yoel Kortick" userId="167978f5-7f40-4909-85d5-d4149554ad4e" providerId="ADAL" clId="{AC0AA298-EED5-4A7B-8E9A-B03F65E33ABB}" dt="2024-07-05T05:14:10.515" v="8051"/>
        <pc:sldMkLst>
          <pc:docMk/>
          <pc:sldMk cId="2659112245" sldId="836"/>
        </pc:sldMkLst>
        <pc:spChg chg="add mod">
          <ac:chgData name="Yoel Kortick" userId="167978f5-7f40-4909-85d5-d4149554ad4e" providerId="ADAL" clId="{AC0AA298-EED5-4A7B-8E9A-B03F65E33ABB}" dt="2024-07-05T05:14:10.515" v="8051"/>
          <ac:spMkLst>
            <pc:docMk/>
            <pc:sldMk cId="2659112245" sldId="836"/>
            <ac:spMk id="2" creationId="{70D08F5C-6318-CDDF-39A8-6D93017B722D}"/>
          </ac:spMkLst>
        </pc:spChg>
        <pc:spChg chg="mod">
          <ac:chgData name="Yoel Kortick" userId="167978f5-7f40-4909-85d5-d4149554ad4e" providerId="ADAL" clId="{AC0AA298-EED5-4A7B-8E9A-B03F65E33ABB}" dt="2024-07-04T11:43:44.611" v="2714" actId="14100"/>
          <ac:spMkLst>
            <pc:docMk/>
            <pc:sldMk cId="2659112245" sldId="836"/>
            <ac:spMk id="4" creationId="{7607213B-A963-BD4C-C936-731C92C95FE4}"/>
          </ac:spMkLst>
        </pc:spChg>
        <pc:spChg chg="mod">
          <ac:chgData name="Yoel Kortick" userId="167978f5-7f40-4909-85d5-d4149554ad4e" providerId="ADAL" clId="{AC0AA298-EED5-4A7B-8E9A-B03F65E33ABB}" dt="2024-07-04T11:43:49.382" v="2716" actId="14100"/>
          <ac:spMkLst>
            <pc:docMk/>
            <pc:sldMk cId="2659112245" sldId="836"/>
            <ac:spMk id="6" creationId="{5A871B06-1565-6201-2DBC-0CCC99078A34}"/>
          </ac:spMkLst>
        </pc:spChg>
        <pc:spChg chg="mod">
          <ac:chgData name="Yoel Kortick" userId="167978f5-7f40-4909-85d5-d4149554ad4e" providerId="ADAL" clId="{AC0AA298-EED5-4A7B-8E9A-B03F65E33ABB}" dt="2024-07-04T11:42:29.838" v="2703" actId="6549"/>
          <ac:spMkLst>
            <pc:docMk/>
            <pc:sldMk cId="2659112245" sldId="836"/>
            <ac:spMk id="11" creationId="{1ACE3884-5DD3-4F86-13C6-FF34F1D35C8C}"/>
          </ac:spMkLst>
        </pc:spChg>
        <pc:picChg chg="add mod ord">
          <ac:chgData name="Yoel Kortick" userId="167978f5-7f40-4909-85d5-d4149554ad4e" providerId="ADAL" clId="{AC0AA298-EED5-4A7B-8E9A-B03F65E33ABB}" dt="2024-07-04T11:43:32.095" v="2712" actId="1076"/>
          <ac:picMkLst>
            <pc:docMk/>
            <pc:sldMk cId="2659112245" sldId="836"/>
            <ac:picMk id="3" creationId="{FB439D01-F451-1B0E-B672-72F5C3DF01BD}"/>
          </ac:picMkLst>
        </pc:picChg>
        <pc:picChg chg="del">
          <ac:chgData name="Yoel Kortick" userId="167978f5-7f40-4909-85d5-d4149554ad4e" providerId="ADAL" clId="{AC0AA298-EED5-4A7B-8E9A-B03F65E33ABB}" dt="2024-07-04T11:43:11.328" v="2704" actId="478"/>
          <ac:picMkLst>
            <pc:docMk/>
            <pc:sldMk cId="2659112245" sldId="836"/>
            <ac:picMk id="8" creationId="{0EA19FCD-030B-9D95-CE8B-C67A19BD3BBC}"/>
          </ac:picMkLst>
        </pc:picChg>
      </pc:sldChg>
      <pc:sldChg chg="addSp delSp modSp add mod">
        <pc:chgData name="Yoel Kortick" userId="167978f5-7f40-4909-85d5-d4149554ad4e" providerId="ADAL" clId="{AC0AA298-EED5-4A7B-8E9A-B03F65E33ABB}" dt="2024-07-05T05:18:02.530" v="8166"/>
        <pc:sldMkLst>
          <pc:docMk/>
          <pc:sldMk cId="1503339577" sldId="837"/>
        </pc:sldMkLst>
        <pc:spChg chg="add mod">
          <ac:chgData name="Yoel Kortick" userId="167978f5-7f40-4909-85d5-d4149554ad4e" providerId="ADAL" clId="{AC0AA298-EED5-4A7B-8E9A-B03F65E33ABB}" dt="2024-07-04T12:10:42.365" v="3504" actId="1035"/>
          <ac:spMkLst>
            <pc:docMk/>
            <pc:sldMk cId="1503339577" sldId="837"/>
            <ac:spMk id="2" creationId="{16E6CBC5-6F06-1261-31AD-B08B01B9DC49}"/>
          </ac:spMkLst>
        </pc:spChg>
        <pc:spChg chg="add mod">
          <ac:chgData name="Yoel Kortick" userId="167978f5-7f40-4909-85d5-d4149554ad4e" providerId="ADAL" clId="{AC0AA298-EED5-4A7B-8E9A-B03F65E33ABB}" dt="2024-07-05T02:40:49.602" v="4811"/>
          <ac:spMkLst>
            <pc:docMk/>
            <pc:sldMk cId="1503339577" sldId="837"/>
            <ac:spMk id="3" creationId="{68FD85E8-6FBA-3F0C-1671-C463AF9F7153}"/>
          </ac:spMkLst>
        </pc:spChg>
        <pc:spChg chg="add del mod">
          <ac:chgData name="Yoel Kortick" userId="167978f5-7f40-4909-85d5-d4149554ad4e" providerId="ADAL" clId="{AC0AA298-EED5-4A7B-8E9A-B03F65E33ABB}" dt="2024-07-05T02:41:00.521" v="4815" actId="22"/>
          <ac:spMkLst>
            <pc:docMk/>
            <pc:sldMk cId="1503339577" sldId="837"/>
            <ac:spMk id="5" creationId="{E2FB3361-2B88-3AAB-6E0B-B6729266401E}"/>
          </ac:spMkLst>
        </pc:spChg>
        <pc:spChg chg="add mod">
          <ac:chgData name="Yoel Kortick" userId="167978f5-7f40-4909-85d5-d4149554ad4e" providerId="ADAL" clId="{AC0AA298-EED5-4A7B-8E9A-B03F65E33ABB}" dt="2024-07-05T02:42:54.982" v="4901" actId="33524"/>
          <ac:spMkLst>
            <pc:docMk/>
            <pc:sldMk cId="1503339577" sldId="837"/>
            <ac:spMk id="6" creationId="{8BE9E197-941A-F2BA-E8C3-3B0182859E15}"/>
          </ac:spMkLst>
        </pc:spChg>
        <pc:spChg chg="mod">
          <ac:chgData name="Yoel Kortick" userId="167978f5-7f40-4909-85d5-d4149554ad4e" providerId="ADAL" clId="{AC0AA298-EED5-4A7B-8E9A-B03F65E33ABB}" dt="2024-07-05T04:50:44.585" v="7193"/>
          <ac:spMkLst>
            <pc:docMk/>
            <pc:sldMk cId="1503339577" sldId="837"/>
            <ac:spMk id="10" creationId="{4C5297D4-1A90-BA7E-1EA2-3486955EA032}"/>
          </ac:spMkLst>
        </pc:spChg>
        <pc:spChg chg="mod">
          <ac:chgData name="Yoel Kortick" userId="167978f5-7f40-4909-85d5-d4149554ad4e" providerId="ADAL" clId="{AC0AA298-EED5-4A7B-8E9A-B03F65E33ABB}" dt="2024-07-05T05:18:02.530" v="8166"/>
          <ac:spMkLst>
            <pc:docMk/>
            <pc:sldMk cId="1503339577" sldId="83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518520544" sldId="838"/>
        </pc:sldMkLst>
        <pc:spChg chg="mod">
          <ac:chgData name="Yoel Kortick" userId="167978f5-7f40-4909-85d5-d4149554ad4e" providerId="ADAL" clId="{AC0AA298-EED5-4A7B-8E9A-B03F65E33ABB}" dt="2024-07-04T12:05:49.271" v="3310" actId="14100"/>
          <ac:spMkLst>
            <pc:docMk/>
            <pc:sldMk cId="3518520544" sldId="838"/>
            <ac:spMk id="4" creationId="{7607213B-A963-BD4C-C936-731C92C95FE4}"/>
          </ac:spMkLst>
        </pc:spChg>
        <pc:spChg chg="del">
          <ac:chgData name="Yoel Kortick" userId="167978f5-7f40-4909-85d5-d4149554ad4e" providerId="ADAL" clId="{AC0AA298-EED5-4A7B-8E9A-B03F65E33ABB}" dt="2024-07-04T12:06:31.160" v="3313" actId="478"/>
          <ac:spMkLst>
            <pc:docMk/>
            <pc:sldMk cId="3518520544" sldId="838"/>
            <ac:spMk id="6" creationId="{D877B6DB-8FC1-711E-5470-45127EFAC6BA}"/>
          </ac:spMkLst>
        </pc:spChg>
        <pc:spChg chg="add mod">
          <ac:chgData name="Yoel Kortick" userId="167978f5-7f40-4909-85d5-d4149554ad4e" providerId="ADAL" clId="{AC0AA298-EED5-4A7B-8E9A-B03F65E33ABB}" dt="2024-07-04T12:05:53.746" v="3312" actId="14100"/>
          <ac:spMkLst>
            <pc:docMk/>
            <pc:sldMk cId="3518520544" sldId="838"/>
            <ac:spMk id="7" creationId="{05DAA74D-9DA1-9084-B643-8374CDC50DFB}"/>
          </ac:spMkLst>
        </pc:spChg>
        <pc:spChg chg="add mod">
          <ac:chgData name="Yoel Kortick" userId="167978f5-7f40-4909-85d5-d4149554ad4e" providerId="ADAL" clId="{AC0AA298-EED5-4A7B-8E9A-B03F65E33ABB}" dt="2024-07-04T12:10:59.007" v="3507"/>
          <ac:spMkLst>
            <pc:docMk/>
            <pc:sldMk cId="3518520544" sldId="838"/>
            <ac:spMk id="8" creationId="{46CD0D5E-B084-F05D-4522-D1704426F5F1}"/>
          </ac:spMkLst>
        </pc:spChg>
        <pc:spChg chg="mod">
          <ac:chgData name="Yoel Kortick" userId="167978f5-7f40-4909-85d5-d4149554ad4e" providerId="ADAL" clId="{AC0AA298-EED5-4A7B-8E9A-B03F65E33ABB}" dt="2024-07-05T04:50:44.585" v="7193"/>
          <ac:spMkLst>
            <pc:docMk/>
            <pc:sldMk cId="3518520544" sldId="838"/>
            <ac:spMk id="10" creationId="{4C5297D4-1A90-BA7E-1EA2-3486955EA032}"/>
          </ac:spMkLst>
        </pc:spChg>
        <pc:spChg chg="mod">
          <ac:chgData name="Yoel Kortick" userId="167978f5-7f40-4909-85d5-d4149554ad4e" providerId="ADAL" clId="{AC0AA298-EED5-4A7B-8E9A-B03F65E33ABB}" dt="2024-07-04T12:07:20.383" v="3347" actId="313"/>
          <ac:spMkLst>
            <pc:docMk/>
            <pc:sldMk cId="3518520544" sldId="838"/>
            <ac:spMk id="11" creationId="{1ACE3884-5DD3-4F86-13C6-FF34F1D35C8C}"/>
          </ac:spMkLst>
        </pc:spChg>
        <pc:picChg chg="add mod ord">
          <ac:chgData name="Yoel Kortick" userId="167978f5-7f40-4909-85d5-d4149554ad4e" providerId="ADAL" clId="{AC0AA298-EED5-4A7B-8E9A-B03F65E33ABB}" dt="2024-07-04T12:07:23.103" v="3348" actId="208"/>
          <ac:picMkLst>
            <pc:docMk/>
            <pc:sldMk cId="3518520544" sldId="838"/>
            <ac:picMk id="3" creationId="{E212182D-EB1E-6049-E3F9-0E9B85160AE2}"/>
          </ac:picMkLst>
        </pc:picChg>
        <pc:picChg chg="del">
          <ac:chgData name="Yoel Kortick" userId="167978f5-7f40-4909-85d5-d4149554ad4e" providerId="ADAL" clId="{AC0AA298-EED5-4A7B-8E9A-B03F65E33ABB}" dt="2024-07-04T12:05:35.546" v="3292" actId="478"/>
          <ac:picMkLst>
            <pc:docMk/>
            <pc:sldMk cId="3518520544" sldId="838"/>
            <ac:picMk id="5" creationId="{E4E22A31-FAF3-CB7D-9D63-8002EF1C289B}"/>
          </ac:picMkLst>
        </pc:picChg>
      </pc:sldChg>
      <pc:sldChg chg="addSp delSp modSp add mod">
        <pc:chgData name="Yoel Kortick" userId="167978f5-7f40-4909-85d5-d4149554ad4e" providerId="ADAL" clId="{AC0AA298-EED5-4A7B-8E9A-B03F65E33ABB}" dt="2024-07-05T04:50:44.585" v="7193"/>
        <pc:sldMkLst>
          <pc:docMk/>
          <pc:sldMk cId="357978716" sldId="839"/>
        </pc:sldMkLst>
        <pc:spChg chg="mod">
          <ac:chgData name="Yoel Kortick" userId="167978f5-7f40-4909-85d5-d4149554ad4e" providerId="ADAL" clId="{AC0AA298-EED5-4A7B-8E9A-B03F65E33ABB}" dt="2024-07-04T12:08:22.506" v="3411" actId="1076"/>
          <ac:spMkLst>
            <pc:docMk/>
            <pc:sldMk cId="357978716" sldId="839"/>
            <ac:spMk id="4" creationId="{7607213B-A963-BD4C-C936-731C92C95FE4}"/>
          </ac:spMkLst>
        </pc:spChg>
        <pc:spChg chg="add mod">
          <ac:chgData name="Yoel Kortick" userId="167978f5-7f40-4909-85d5-d4149554ad4e" providerId="ADAL" clId="{AC0AA298-EED5-4A7B-8E9A-B03F65E33ABB}" dt="2024-07-04T12:11:02.594" v="3508"/>
          <ac:spMkLst>
            <pc:docMk/>
            <pc:sldMk cId="357978716" sldId="839"/>
            <ac:spMk id="6" creationId="{49DDD0D6-E641-971B-8890-BFCA11371A99}"/>
          </ac:spMkLst>
        </pc:spChg>
        <pc:spChg chg="mod">
          <ac:chgData name="Yoel Kortick" userId="167978f5-7f40-4909-85d5-d4149554ad4e" providerId="ADAL" clId="{AC0AA298-EED5-4A7B-8E9A-B03F65E33ABB}" dt="2024-07-04T12:08:24.878" v="3412" actId="1076"/>
          <ac:spMkLst>
            <pc:docMk/>
            <pc:sldMk cId="357978716" sldId="839"/>
            <ac:spMk id="7" creationId="{05DAA74D-9DA1-9084-B643-8374CDC50DFB}"/>
          </ac:spMkLst>
        </pc:spChg>
        <pc:spChg chg="mod">
          <ac:chgData name="Yoel Kortick" userId="167978f5-7f40-4909-85d5-d4149554ad4e" providerId="ADAL" clId="{AC0AA298-EED5-4A7B-8E9A-B03F65E33ABB}" dt="2024-07-05T04:50:44.585" v="7193"/>
          <ac:spMkLst>
            <pc:docMk/>
            <pc:sldMk cId="357978716" sldId="839"/>
            <ac:spMk id="10" creationId="{4C5297D4-1A90-BA7E-1EA2-3486955EA032}"/>
          </ac:spMkLst>
        </pc:spChg>
        <pc:spChg chg="mod">
          <ac:chgData name="Yoel Kortick" userId="167978f5-7f40-4909-85d5-d4149554ad4e" providerId="ADAL" clId="{AC0AA298-EED5-4A7B-8E9A-B03F65E33ABB}" dt="2024-07-04T14:06:39.739" v="4216" actId="21"/>
          <ac:spMkLst>
            <pc:docMk/>
            <pc:sldMk cId="357978716" sldId="839"/>
            <ac:spMk id="11" creationId="{1ACE3884-5DD3-4F86-13C6-FF34F1D35C8C}"/>
          </ac:spMkLst>
        </pc:spChg>
        <pc:picChg chg="del">
          <ac:chgData name="Yoel Kortick" userId="167978f5-7f40-4909-85d5-d4149554ad4e" providerId="ADAL" clId="{AC0AA298-EED5-4A7B-8E9A-B03F65E33ABB}" dt="2024-07-04T12:08:10.949" v="3383" actId="478"/>
          <ac:picMkLst>
            <pc:docMk/>
            <pc:sldMk cId="357978716" sldId="839"/>
            <ac:picMk id="3" creationId="{E212182D-EB1E-6049-E3F9-0E9B85160AE2}"/>
          </ac:picMkLst>
        </pc:picChg>
        <pc:picChg chg="add mod ord">
          <ac:chgData name="Yoel Kortick" userId="167978f5-7f40-4909-85d5-d4149554ad4e" providerId="ADAL" clId="{AC0AA298-EED5-4A7B-8E9A-B03F65E33ABB}" dt="2024-07-04T12:08:27.281" v="3413" actId="208"/>
          <ac:picMkLst>
            <pc:docMk/>
            <pc:sldMk cId="357978716" sldId="839"/>
            <ac:picMk id="5" creationId="{B00295B9-61E6-A584-1A7E-89EF91B72A48}"/>
          </ac:picMkLst>
        </pc:picChg>
      </pc:sldChg>
      <pc:sldChg chg="addSp modSp add mod">
        <pc:chgData name="Yoel Kortick" userId="167978f5-7f40-4909-85d5-d4149554ad4e" providerId="ADAL" clId="{AC0AA298-EED5-4A7B-8E9A-B03F65E33ABB}" dt="2024-07-05T04:50:44.585" v="7193"/>
        <pc:sldMkLst>
          <pc:docMk/>
          <pc:sldMk cId="320566146" sldId="840"/>
        </pc:sldMkLst>
        <pc:spChg chg="mod">
          <ac:chgData name="Yoel Kortick" userId="167978f5-7f40-4909-85d5-d4149554ad4e" providerId="ADAL" clId="{AC0AA298-EED5-4A7B-8E9A-B03F65E33ABB}" dt="2024-07-04T14:06:57.909" v="4227" actId="1036"/>
          <ac:spMkLst>
            <pc:docMk/>
            <pc:sldMk cId="320566146" sldId="840"/>
            <ac:spMk id="4" creationId="{7607213B-A963-BD4C-C936-731C92C95FE4}"/>
          </ac:spMkLst>
        </pc:spChg>
        <pc:spChg chg="mod">
          <ac:chgData name="Yoel Kortick" userId="167978f5-7f40-4909-85d5-d4149554ad4e" providerId="ADAL" clId="{AC0AA298-EED5-4A7B-8E9A-B03F65E33ABB}" dt="2024-07-04T12:31:31.930" v="3656" actId="20577"/>
          <ac:spMkLst>
            <pc:docMk/>
            <pc:sldMk cId="320566146" sldId="840"/>
            <ac:spMk id="6" creationId="{23D72501-1C8D-D366-F34A-72E8676FA2BB}"/>
          </ac:spMkLst>
        </pc:spChg>
        <pc:spChg chg="mod">
          <ac:chgData name="Yoel Kortick" userId="167978f5-7f40-4909-85d5-d4149554ad4e" providerId="ADAL" clId="{AC0AA298-EED5-4A7B-8E9A-B03F65E33ABB}" dt="2024-07-04T14:06:57.909" v="4227" actId="1036"/>
          <ac:spMkLst>
            <pc:docMk/>
            <pc:sldMk cId="320566146" sldId="840"/>
            <ac:spMk id="7" creationId="{05DAA74D-9DA1-9084-B643-8374CDC50DFB}"/>
          </ac:spMkLst>
        </pc:spChg>
        <pc:spChg chg="add mod">
          <ac:chgData name="Yoel Kortick" userId="167978f5-7f40-4909-85d5-d4149554ad4e" providerId="ADAL" clId="{AC0AA298-EED5-4A7B-8E9A-B03F65E33ABB}" dt="2024-07-05T02:44:59.223" v="4974" actId="14100"/>
          <ac:spMkLst>
            <pc:docMk/>
            <pc:sldMk cId="320566146" sldId="840"/>
            <ac:spMk id="8" creationId="{34006F18-8F09-091F-FCA7-5F9C04486EEA}"/>
          </ac:spMkLst>
        </pc:spChg>
        <pc:spChg chg="mod">
          <ac:chgData name="Yoel Kortick" userId="167978f5-7f40-4909-85d5-d4149554ad4e" providerId="ADAL" clId="{AC0AA298-EED5-4A7B-8E9A-B03F65E33ABB}" dt="2024-07-05T04:50:44.585" v="7193"/>
          <ac:spMkLst>
            <pc:docMk/>
            <pc:sldMk cId="320566146" sldId="840"/>
            <ac:spMk id="10" creationId="{4C5297D4-1A90-BA7E-1EA2-3486955EA032}"/>
          </ac:spMkLst>
        </pc:spChg>
        <pc:spChg chg="mod">
          <ac:chgData name="Yoel Kortick" userId="167978f5-7f40-4909-85d5-d4149554ad4e" providerId="ADAL" clId="{AC0AA298-EED5-4A7B-8E9A-B03F65E33ABB}" dt="2024-07-04T14:06:51.765" v="4224" actId="20577"/>
          <ac:spMkLst>
            <pc:docMk/>
            <pc:sldMk cId="320566146" sldId="840"/>
            <ac:spMk id="11" creationId="{1ACE3884-5DD3-4F86-13C6-FF34F1D35C8C}"/>
          </ac:spMkLst>
        </pc:spChg>
        <pc:picChg chg="mod">
          <ac:chgData name="Yoel Kortick" userId="167978f5-7f40-4909-85d5-d4149554ad4e" providerId="ADAL" clId="{AC0AA298-EED5-4A7B-8E9A-B03F65E33ABB}" dt="2024-07-05T02:43:41.848" v="4920" actId="208"/>
          <ac:picMkLst>
            <pc:docMk/>
            <pc:sldMk cId="320566146" sldId="840"/>
            <ac:picMk id="3" creationId="{6B083BBC-6BCA-2A52-F4D9-16F38DB16D07}"/>
          </ac:picMkLst>
        </pc:picChg>
        <pc:cxnChg chg="add">
          <ac:chgData name="Yoel Kortick" userId="167978f5-7f40-4909-85d5-d4149554ad4e" providerId="ADAL" clId="{AC0AA298-EED5-4A7B-8E9A-B03F65E33ABB}" dt="2024-07-05T02:43:08.758" v="4902" actId="11529"/>
          <ac:cxnSpMkLst>
            <pc:docMk/>
            <pc:sldMk cId="320566146" sldId="840"/>
            <ac:cxnSpMk id="5" creationId="{D428A01C-5CA5-D52B-0E81-9AFE0FBAACBD}"/>
          </ac:cxnSpMkLst>
        </pc:cxnChg>
      </pc:sldChg>
      <pc:sldChg chg="addSp delSp modSp add del mod">
        <pc:chgData name="Yoel Kortick" userId="167978f5-7f40-4909-85d5-d4149554ad4e" providerId="ADAL" clId="{AC0AA298-EED5-4A7B-8E9A-B03F65E33ABB}" dt="2024-07-04T12:19:08.384" v="3612" actId="2696"/>
        <pc:sldMkLst>
          <pc:docMk/>
          <pc:sldMk cId="2289348370" sldId="840"/>
        </pc:sldMkLst>
        <pc:spChg chg="mod">
          <ac:chgData name="Yoel Kortick" userId="167978f5-7f40-4909-85d5-d4149554ad4e" providerId="ADAL" clId="{AC0AA298-EED5-4A7B-8E9A-B03F65E33ABB}" dt="2024-07-04T12:09:53.171" v="3484" actId="14100"/>
          <ac:spMkLst>
            <pc:docMk/>
            <pc:sldMk cId="2289348370" sldId="840"/>
            <ac:spMk id="4" creationId="{7607213B-A963-BD4C-C936-731C92C95FE4}"/>
          </ac:spMkLst>
        </pc:spChg>
        <pc:spChg chg="add mod">
          <ac:chgData name="Yoel Kortick" userId="167978f5-7f40-4909-85d5-d4149554ad4e" providerId="ADAL" clId="{AC0AA298-EED5-4A7B-8E9A-B03F65E33ABB}" dt="2024-07-04T12:13:02.016" v="3539" actId="20577"/>
          <ac:spMkLst>
            <pc:docMk/>
            <pc:sldMk cId="2289348370" sldId="840"/>
            <ac:spMk id="6" creationId="{23D72501-1C8D-D366-F34A-72E8676FA2BB}"/>
          </ac:spMkLst>
        </pc:spChg>
        <pc:spChg chg="mod">
          <ac:chgData name="Yoel Kortick" userId="167978f5-7f40-4909-85d5-d4149554ad4e" providerId="ADAL" clId="{AC0AA298-EED5-4A7B-8E9A-B03F65E33ABB}" dt="2024-07-04T12:10:02.241" v="3486" actId="14100"/>
          <ac:spMkLst>
            <pc:docMk/>
            <pc:sldMk cId="2289348370" sldId="840"/>
            <ac:spMk id="7" creationId="{05DAA74D-9DA1-9084-B643-8374CDC50DFB}"/>
          </ac:spMkLst>
        </pc:spChg>
        <pc:spChg chg="mod">
          <ac:chgData name="Yoel Kortick" userId="167978f5-7f40-4909-85d5-d4149554ad4e" providerId="ADAL" clId="{AC0AA298-EED5-4A7B-8E9A-B03F65E33ABB}" dt="2024-07-04T12:09:44.996" v="3483" actId="20577"/>
          <ac:spMkLst>
            <pc:docMk/>
            <pc:sldMk cId="2289348370" sldId="840"/>
            <ac:spMk id="11" creationId="{1ACE3884-5DD3-4F86-13C6-FF34F1D35C8C}"/>
          </ac:spMkLst>
        </pc:spChg>
        <pc:picChg chg="add mod ord">
          <ac:chgData name="Yoel Kortick" userId="167978f5-7f40-4909-85d5-d4149554ad4e" providerId="ADAL" clId="{AC0AA298-EED5-4A7B-8E9A-B03F65E33ABB}" dt="2024-07-04T12:09:36.847" v="3477" actId="167"/>
          <ac:picMkLst>
            <pc:docMk/>
            <pc:sldMk cId="2289348370" sldId="840"/>
            <ac:picMk id="3" creationId="{6B083BBC-6BCA-2A52-F4D9-16F38DB16D07}"/>
          </ac:picMkLst>
        </pc:picChg>
        <pc:picChg chg="del">
          <ac:chgData name="Yoel Kortick" userId="167978f5-7f40-4909-85d5-d4149554ad4e" providerId="ADAL" clId="{AC0AA298-EED5-4A7B-8E9A-B03F65E33ABB}" dt="2024-07-04T12:09:26.511" v="3458" actId="478"/>
          <ac:picMkLst>
            <pc:docMk/>
            <pc:sldMk cId="2289348370" sldId="840"/>
            <ac:picMk id="5" creationId="{B00295B9-61E6-A584-1A7E-89EF91B72A48}"/>
          </ac:picMkLst>
        </pc:picChg>
      </pc:sldChg>
      <pc:sldChg chg="addSp modSp add mod">
        <pc:chgData name="Yoel Kortick" userId="167978f5-7f40-4909-85d5-d4149554ad4e" providerId="ADAL" clId="{AC0AA298-EED5-4A7B-8E9A-B03F65E33ABB}" dt="2024-07-05T04:50:44.585" v="7193"/>
        <pc:sldMkLst>
          <pc:docMk/>
          <pc:sldMk cId="3478671746" sldId="841"/>
        </pc:sldMkLst>
        <pc:spChg chg="mod">
          <ac:chgData name="Yoel Kortick" userId="167978f5-7f40-4909-85d5-d4149554ad4e" providerId="ADAL" clId="{AC0AA298-EED5-4A7B-8E9A-B03F65E33ABB}" dt="2024-07-04T12:11:48.977" v="3532" actId="20577"/>
          <ac:spMkLst>
            <pc:docMk/>
            <pc:sldMk cId="3478671746" sldId="841"/>
            <ac:spMk id="2" creationId="{16E6CBC5-6F06-1261-31AD-B08B01B9DC49}"/>
          </ac:spMkLst>
        </pc:spChg>
        <pc:spChg chg="add mod">
          <ac:chgData name="Yoel Kortick" userId="167978f5-7f40-4909-85d5-d4149554ad4e" providerId="ADAL" clId="{AC0AA298-EED5-4A7B-8E9A-B03F65E33ABB}" dt="2024-07-05T02:44:38.208" v="4971" actId="14100"/>
          <ac:spMkLst>
            <pc:docMk/>
            <pc:sldMk cId="3478671746" sldId="841"/>
            <ac:spMk id="3" creationId="{A55FE299-2DDA-B744-3AC0-CD5F5A9F4BB2}"/>
          </ac:spMkLst>
        </pc:spChg>
        <pc:spChg chg="mod">
          <ac:chgData name="Yoel Kortick" userId="167978f5-7f40-4909-85d5-d4149554ad4e" providerId="ADAL" clId="{AC0AA298-EED5-4A7B-8E9A-B03F65E33ABB}" dt="2024-07-05T04:50:44.585" v="7193"/>
          <ac:spMkLst>
            <pc:docMk/>
            <pc:sldMk cId="3478671746" sldId="841"/>
            <ac:spMk id="10" creationId="{4C5297D4-1A90-BA7E-1EA2-3486955EA032}"/>
          </ac:spMkLst>
        </pc:spChg>
        <pc:spChg chg="mod">
          <ac:chgData name="Yoel Kortick" userId="167978f5-7f40-4909-85d5-d4149554ad4e" providerId="ADAL" clId="{AC0AA298-EED5-4A7B-8E9A-B03F65E33ABB}" dt="2024-07-05T04:50:44.585" v="7193"/>
          <ac:spMkLst>
            <pc:docMk/>
            <pc:sldMk cId="3478671746" sldId="841"/>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1431896330" sldId="842"/>
        </pc:sldMkLst>
        <pc:spChg chg="mod">
          <ac:chgData name="Yoel Kortick" userId="167978f5-7f40-4909-85d5-d4149554ad4e" providerId="ADAL" clId="{AC0AA298-EED5-4A7B-8E9A-B03F65E33ABB}" dt="2024-07-04T12:16:21.776" v="3552" actId="14100"/>
          <ac:spMkLst>
            <pc:docMk/>
            <pc:sldMk cId="1431896330" sldId="842"/>
            <ac:spMk id="4" creationId="{7607213B-A963-BD4C-C936-731C92C95FE4}"/>
          </ac:spMkLst>
        </pc:spChg>
        <pc:spChg chg="mod">
          <ac:chgData name="Yoel Kortick" userId="167978f5-7f40-4909-85d5-d4149554ad4e" providerId="ADAL" clId="{AC0AA298-EED5-4A7B-8E9A-B03F65E33ABB}" dt="2024-07-04T12:16:16.661" v="3550" actId="1076"/>
          <ac:spMkLst>
            <pc:docMk/>
            <pc:sldMk cId="1431896330" sldId="842"/>
            <ac:spMk id="6" creationId="{D877B6DB-8FC1-711E-5470-45127EFAC6BA}"/>
          </ac:spMkLst>
        </pc:spChg>
        <pc:spChg chg="mod">
          <ac:chgData name="Yoel Kortick" userId="167978f5-7f40-4909-85d5-d4149554ad4e" providerId="ADAL" clId="{AC0AA298-EED5-4A7B-8E9A-B03F65E33ABB}" dt="2024-07-04T12:16:28.296" v="3554" actId="14100"/>
          <ac:spMkLst>
            <pc:docMk/>
            <pc:sldMk cId="1431896330" sldId="842"/>
            <ac:spMk id="7" creationId="{2CADB4BF-784E-7AB4-A997-0F7375129D60}"/>
          </ac:spMkLst>
        </pc:spChg>
        <pc:spChg chg="mod">
          <ac:chgData name="Yoel Kortick" userId="167978f5-7f40-4909-85d5-d4149554ad4e" providerId="ADAL" clId="{AC0AA298-EED5-4A7B-8E9A-B03F65E33ABB}" dt="2024-07-04T12:11:52.594" v="3533" actId="20577"/>
          <ac:spMkLst>
            <pc:docMk/>
            <pc:sldMk cId="1431896330" sldId="842"/>
            <ac:spMk id="8" creationId="{D7C73464-27C0-C901-E8AF-8B2E851808BE}"/>
          </ac:spMkLst>
        </pc:spChg>
        <pc:spChg chg="mod">
          <ac:chgData name="Yoel Kortick" userId="167978f5-7f40-4909-85d5-d4149554ad4e" providerId="ADAL" clId="{AC0AA298-EED5-4A7B-8E9A-B03F65E33ABB}" dt="2024-07-05T04:50:44.585" v="7193"/>
          <ac:spMkLst>
            <pc:docMk/>
            <pc:sldMk cId="1431896330" sldId="842"/>
            <ac:spMk id="10" creationId="{4C5297D4-1A90-BA7E-1EA2-3486955EA032}"/>
          </ac:spMkLst>
        </pc:spChg>
        <pc:spChg chg="mod">
          <ac:chgData name="Yoel Kortick" userId="167978f5-7f40-4909-85d5-d4149554ad4e" providerId="ADAL" clId="{AC0AA298-EED5-4A7B-8E9A-B03F65E33ABB}" dt="2024-07-04T12:53:21.702" v="3828" actId="6549"/>
          <ac:spMkLst>
            <pc:docMk/>
            <pc:sldMk cId="1431896330" sldId="842"/>
            <ac:spMk id="11" creationId="{1ACE3884-5DD3-4F86-13C6-FF34F1D35C8C}"/>
          </ac:spMkLst>
        </pc:spChg>
        <pc:picChg chg="add mod ord">
          <ac:chgData name="Yoel Kortick" userId="167978f5-7f40-4909-85d5-d4149554ad4e" providerId="ADAL" clId="{AC0AA298-EED5-4A7B-8E9A-B03F65E33ABB}" dt="2024-07-04T12:16:31.425" v="3555" actId="208"/>
          <ac:picMkLst>
            <pc:docMk/>
            <pc:sldMk cId="1431896330" sldId="842"/>
            <ac:picMk id="3" creationId="{C2E521A2-690C-2B5D-40A6-E09F884DFC81}"/>
          </ac:picMkLst>
        </pc:picChg>
        <pc:picChg chg="del">
          <ac:chgData name="Yoel Kortick" userId="167978f5-7f40-4909-85d5-d4149554ad4e" providerId="ADAL" clId="{AC0AA298-EED5-4A7B-8E9A-B03F65E33ABB}" dt="2024-07-04T12:16:04.129" v="3546" actId="478"/>
          <ac:picMkLst>
            <pc:docMk/>
            <pc:sldMk cId="1431896330" sldId="842"/>
            <ac:picMk id="5" creationId="{E4E22A31-FAF3-CB7D-9D63-8002EF1C289B}"/>
          </ac:picMkLst>
        </pc:picChg>
      </pc:sldChg>
      <pc:sldChg chg="modSp add del mod">
        <pc:chgData name="Yoel Kortick" userId="167978f5-7f40-4909-85d5-d4149554ad4e" providerId="ADAL" clId="{AC0AA298-EED5-4A7B-8E9A-B03F65E33ABB}" dt="2024-07-04T12:16:34.313" v="3556" actId="47"/>
        <pc:sldMkLst>
          <pc:docMk/>
          <pc:sldMk cId="1285857398" sldId="843"/>
        </pc:sldMkLst>
        <pc:spChg chg="mod">
          <ac:chgData name="Yoel Kortick" userId="167978f5-7f40-4909-85d5-d4149554ad4e" providerId="ADAL" clId="{AC0AA298-EED5-4A7B-8E9A-B03F65E33ABB}" dt="2024-07-04T12:11:56.213" v="3534" actId="20577"/>
          <ac:spMkLst>
            <pc:docMk/>
            <pc:sldMk cId="1285857398" sldId="843"/>
            <ac:spMk id="8" creationId="{46CD0D5E-B084-F05D-4522-D1704426F5F1}"/>
          </ac:spMkLst>
        </pc:spChg>
      </pc:sldChg>
      <pc:sldChg chg="addSp delSp modSp add mod">
        <pc:chgData name="Yoel Kortick" userId="167978f5-7f40-4909-85d5-d4149554ad4e" providerId="ADAL" clId="{AC0AA298-EED5-4A7B-8E9A-B03F65E33ABB}" dt="2024-07-05T04:50:44.585" v="7193"/>
        <pc:sldMkLst>
          <pc:docMk/>
          <pc:sldMk cId="726856167" sldId="844"/>
        </pc:sldMkLst>
        <pc:spChg chg="mod">
          <ac:chgData name="Yoel Kortick" userId="167978f5-7f40-4909-85d5-d4149554ad4e" providerId="ADAL" clId="{AC0AA298-EED5-4A7B-8E9A-B03F65E33ABB}" dt="2024-07-04T12:18:30.408" v="3609" actId="14100"/>
          <ac:spMkLst>
            <pc:docMk/>
            <pc:sldMk cId="726856167" sldId="844"/>
            <ac:spMk id="4" creationId="{7607213B-A963-BD4C-C936-731C92C95FE4}"/>
          </ac:spMkLst>
        </pc:spChg>
        <pc:spChg chg="mod">
          <ac:chgData name="Yoel Kortick" userId="167978f5-7f40-4909-85d5-d4149554ad4e" providerId="ADAL" clId="{AC0AA298-EED5-4A7B-8E9A-B03F65E33ABB}" dt="2024-07-04T12:12:00.316" v="3535" actId="20577"/>
          <ac:spMkLst>
            <pc:docMk/>
            <pc:sldMk cId="726856167" sldId="844"/>
            <ac:spMk id="6" creationId="{49DDD0D6-E641-971B-8890-BFCA11371A99}"/>
          </ac:spMkLst>
        </pc:spChg>
        <pc:spChg chg="mod">
          <ac:chgData name="Yoel Kortick" userId="167978f5-7f40-4909-85d5-d4149554ad4e" providerId="ADAL" clId="{AC0AA298-EED5-4A7B-8E9A-B03F65E33ABB}" dt="2024-07-04T12:18:36.586" v="3611" actId="14100"/>
          <ac:spMkLst>
            <pc:docMk/>
            <pc:sldMk cId="726856167" sldId="844"/>
            <ac:spMk id="7" creationId="{05DAA74D-9DA1-9084-B643-8374CDC50DFB}"/>
          </ac:spMkLst>
        </pc:spChg>
        <pc:spChg chg="add mod">
          <ac:chgData name="Yoel Kortick" userId="167978f5-7f40-4909-85d5-d4149554ad4e" providerId="ADAL" clId="{AC0AA298-EED5-4A7B-8E9A-B03F65E33ABB}" dt="2024-07-04T12:46:08.060" v="3797" actId="20577"/>
          <ac:spMkLst>
            <pc:docMk/>
            <pc:sldMk cId="726856167" sldId="844"/>
            <ac:spMk id="8" creationId="{825B9363-32D7-BF76-9F72-9432760B3F32}"/>
          </ac:spMkLst>
        </pc:spChg>
        <pc:spChg chg="mod">
          <ac:chgData name="Yoel Kortick" userId="167978f5-7f40-4909-85d5-d4149554ad4e" providerId="ADAL" clId="{AC0AA298-EED5-4A7B-8E9A-B03F65E33ABB}" dt="2024-07-05T04:50:44.585" v="7193"/>
          <ac:spMkLst>
            <pc:docMk/>
            <pc:sldMk cId="726856167" sldId="844"/>
            <ac:spMk id="10" creationId="{4C5297D4-1A90-BA7E-1EA2-3486955EA032}"/>
          </ac:spMkLst>
        </pc:spChg>
        <pc:spChg chg="mod">
          <ac:chgData name="Yoel Kortick" userId="167978f5-7f40-4909-85d5-d4149554ad4e" providerId="ADAL" clId="{AC0AA298-EED5-4A7B-8E9A-B03F65E33ABB}" dt="2024-07-04T12:17:10.511" v="3601" actId="20577"/>
          <ac:spMkLst>
            <pc:docMk/>
            <pc:sldMk cId="726856167" sldId="844"/>
            <ac:spMk id="11" creationId="{1ACE3884-5DD3-4F86-13C6-FF34F1D35C8C}"/>
          </ac:spMkLst>
        </pc:spChg>
        <pc:picChg chg="add mod ord">
          <ac:chgData name="Yoel Kortick" userId="167978f5-7f40-4909-85d5-d4149554ad4e" providerId="ADAL" clId="{AC0AA298-EED5-4A7B-8E9A-B03F65E33ABB}" dt="2024-07-04T12:18:24.552" v="3607" actId="167"/>
          <ac:picMkLst>
            <pc:docMk/>
            <pc:sldMk cId="726856167" sldId="844"/>
            <ac:picMk id="3" creationId="{3A00BC01-8FDC-BC4A-D760-EE2129921A08}"/>
          </ac:picMkLst>
        </pc:picChg>
        <pc:picChg chg="del">
          <ac:chgData name="Yoel Kortick" userId="167978f5-7f40-4909-85d5-d4149554ad4e" providerId="ADAL" clId="{AC0AA298-EED5-4A7B-8E9A-B03F65E33ABB}" dt="2024-07-04T12:17:13.264" v="3602" actId="478"/>
          <ac:picMkLst>
            <pc:docMk/>
            <pc:sldMk cId="726856167" sldId="844"/>
            <ac:picMk id="5" creationId="{B00295B9-61E6-A584-1A7E-89EF91B72A48}"/>
          </ac:picMkLst>
        </pc:picChg>
        <pc:cxnChg chg="add mod">
          <ac:chgData name="Yoel Kortick" userId="167978f5-7f40-4909-85d5-d4149554ad4e" providerId="ADAL" clId="{AC0AA298-EED5-4A7B-8E9A-B03F65E33ABB}" dt="2024-07-04T12:46:05.254" v="3796" actId="1036"/>
          <ac:cxnSpMkLst>
            <pc:docMk/>
            <pc:sldMk cId="726856167" sldId="844"/>
            <ac:cxnSpMk id="12" creationId="{D469FE58-12A5-522B-BCD9-1BBCCAF03DB7}"/>
          </ac:cxnSpMkLst>
        </pc:cxnChg>
      </pc:sldChg>
      <pc:sldChg chg="addSp modSp add mod">
        <pc:chgData name="Yoel Kortick" userId="167978f5-7f40-4909-85d5-d4149554ad4e" providerId="ADAL" clId="{AC0AA298-EED5-4A7B-8E9A-B03F65E33ABB}" dt="2024-07-05T04:50:44.585" v="7193"/>
        <pc:sldMkLst>
          <pc:docMk/>
          <pc:sldMk cId="263356109" sldId="845"/>
        </pc:sldMkLst>
        <pc:spChg chg="mod">
          <ac:chgData name="Yoel Kortick" userId="167978f5-7f40-4909-85d5-d4149554ad4e" providerId="ADAL" clId="{AC0AA298-EED5-4A7B-8E9A-B03F65E33ABB}" dt="2024-07-04T12:31:46.553" v="3658" actId="20577"/>
          <ac:spMkLst>
            <pc:docMk/>
            <pc:sldMk cId="263356109" sldId="845"/>
            <ac:spMk id="2" creationId="{16E6CBC5-6F06-1261-31AD-B08B01B9DC49}"/>
          </ac:spMkLst>
        </pc:spChg>
        <pc:spChg chg="add mod">
          <ac:chgData name="Yoel Kortick" userId="167978f5-7f40-4909-85d5-d4149554ad4e" providerId="ADAL" clId="{AC0AA298-EED5-4A7B-8E9A-B03F65E33ABB}" dt="2024-07-05T02:45:23.816" v="4978" actId="20577"/>
          <ac:spMkLst>
            <pc:docMk/>
            <pc:sldMk cId="263356109" sldId="845"/>
            <ac:spMk id="3" creationId="{1C9AB11E-4E9B-015A-47C9-3AB575D6B55B}"/>
          </ac:spMkLst>
        </pc:spChg>
        <pc:spChg chg="mod">
          <ac:chgData name="Yoel Kortick" userId="167978f5-7f40-4909-85d5-d4149554ad4e" providerId="ADAL" clId="{AC0AA298-EED5-4A7B-8E9A-B03F65E33ABB}" dt="2024-07-05T04:50:44.585" v="7193"/>
          <ac:spMkLst>
            <pc:docMk/>
            <pc:sldMk cId="263356109" sldId="845"/>
            <ac:spMk id="10" creationId="{4C5297D4-1A90-BA7E-1EA2-3486955EA032}"/>
          </ac:spMkLst>
        </pc:spChg>
        <pc:spChg chg="mod">
          <ac:chgData name="Yoel Kortick" userId="167978f5-7f40-4909-85d5-d4149554ad4e" providerId="ADAL" clId="{AC0AA298-EED5-4A7B-8E9A-B03F65E33ABB}" dt="2024-07-05T04:50:44.585" v="7193"/>
          <ac:spMkLst>
            <pc:docMk/>
            <pc:sldMk cId="263356109" sldId="845"/>
            <ac:spMk id="11" creationId="{1ACE3884-5DD3-4F86-13C6-FF34F1D35C8C}"/>
          </ac:spMkLst>
        </pc:spChg>
      </pc:sldChg>
      <pc:sldChg chg="modSp add mod">
        <pc:chgData name="Yoel Kortick" userId="167978f5-7f40-4909-85d5-d4149554ad4e" providerId="ADAL" clId="{AC0AA298-EED5-4A7B-8E9A-B03F65E33ABB}" dt="2024-07-05T04:50:44.585" v="7193"/>
        <pc:sldMkLst>
          <pc:docMk/>
          <pc:sldMk cId="3244784205" sldId="846"/>
        </pc:sldMkLst>
        <pc:spChg chg="mod">
          <ac:chgData name="Yoel Kortick" userId="167978f5-7f40-4909-85d5-d4149554ad4e" providerId="ADAL" clId="{AC0AA298-EED5-4A7B-8E9A-B03F65E33ABB}" dt="2024-07-04T12:31:50.564" v="3659" actId="20577"/>
          <ac:spMkLst>
            <pc:docMk/>
            <pc:sldMk cId="3244784205" sldId="846"/>
            <ac:spMk id="8" creationId="{D7C73464-27C0-C901-E8AF-8B2E851808BE}"/>
          </ac:spMkLst>
        </pc:spChg>
        <pc:spChg chg="mod">
          <ac:chgData name="Yoel Kortick" userId="167978f5-7f40-4909-85d5-d4149554ad4e" providerId="ADAL" clId="{AC0AA298-EED5-4A7B-8E9A-B03F65E33ABB}" dt="2024-07-05T04:50:44.585" v="7193"/>
          <ac:spMkLst>
            <pc:docMk/>
            <pc:sldMk cId="3244784205" sldId="846"/>
            <ac:spMk id="10" creationId="{4C5297D4-1A90-BA7E-1EA2-3486955EA032}"/>
          </ac:spMkLst>
        </pc:spChg>
        <pc:spChg chg="mod">
          <ac:chgData name="Yoel Kortick" userId="167978f5-7f40-4909-85d5-d4149554ad4e" providerId="ADAL" clId="{AC0AA298-EED5-4A7B-8E9A-B03F65E33ABB}" dt="2024-07-05T02:45:40.921" v="4981" actId="6549"/>
          <ac:spMkLst>
            <pc:docMk/>
            <pc:sldMk cId="3244784205" sldId="846"/>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318226618" sldId="847"/>
        </pc:sldMkLst>
        <pc:spChg chg="mod">
          <ac:chgData name="Yoel Kortick" userId="167978f5-7f40-4909-85d5-d4149554ad4e" providerId="ADAL" clId="{AC0AA298-EED5-4A7B-8E9A-B03F65E33ABB}" dt="2024-07-04T12:44:43.034" v="3681" actId="14100"/>
          <ac:spMkLst>
            <pc:docMk/>
            <pc:sldMk cId="3318226618" sldId="847"/>
            <ac:spMk id="4" creationId="{7607213B-A963-BD4C-C936-731C92C95FE4}"/>
          </ac:spMkLst>
        </pc:spChg>
        <pc:spChg chg="mod">
          <ac:chgData name="Yoel Kortick" userId="167978f5-7f40-4909-85d5-d4149554ad4e" providerId="ADAL" clId="{AC0AA298-EED5-4A7B-8E9A-B03F65E33ABB}" dt="2024-07-04T12:31:54.575" v="3660" actId="20577"/>
          <ac:spMkLst>
            <pc:docMk/>
            <pc:sldMk cId="3318226618" sldId="847"/>
            <ac:spMk id="6" creationId="{49DDD0D6-E641-971B-8890-BFCA11371A99}"/>
          </ac:spMkLst>
        </pc:spChg>
        <pc:spChg chg="del">
          <ac:chgData name="Yoel Kortick" userId="167978f5-7f40-4909-85d5-d4149554ad4e" providerId="ADAL" clId="{AC0AA298-EED5-4A7B-8E9A-B03F65E33ABB}" dt="2024-07-04T12:45:23.078" v="3722" actId="478"/>
          <ac:spMkLst>
            <pc:docMk/>
            <pc:sldMk cId="3318226618" sldId="847"/>
            <ac:spMk id="7" creationId="{05DAA74D-9DA1-9084-B643-8374CDC50DFB}"/>
          </ac:spMkLst>
        </pc:spChg>
        <pc:spChg chg="add mod">
          <ac:chgData name="Yoel Kortick" userId="167978f5-7f40-4909-85d5-d4149554ad4e" providerId="ADAL" clId="{AC0AA298-EED5-4A7B-8E9A-B03F65E33ABB}" dt="2024-07-04T12:45:20.807" v="3721" actId="1076"/>
          <ac:spMkLst>
            <pc:docMk/>
            <pc:sldMk cId="3318226618" sldId="847"/>
            <ac:spMk id="8" creationId="{68E3C3A3-18DF-2EAE-1FAF-8102E0F40F2F}"/>
          </ac:spMkLst>
        </pc:spChg>
        <pc:spChg chg="mod">
          <ac:chgData name="Yoel Kortick" userId="167978f5-7f40-4909-85d5-d4149554ad4e" providerId="ADAL" clId="{AC0AA298-EED5-4A7B-8E9A-B03F65E33ABB}" dt="2024-07-05T04:50:44.585" v="7193"/>
          <ac:spMkLst>
            <pc:docMk/>
            <pc:sldMk cId="3318226618" sldId="847"/>
            <ac:spMk id="10" creationId="{4C5297D4-1A90-BA7E-1EA2-3486955EA032}"/>
          </ac:spMkLst>
        </pc:spChg>
        <pc:spChg chg="mod">
          <ac:chgData name="Yoel Kortick" userId="167978f5-7f40-4909-85d5-d4149554ad4e" providerId="ADAL" clId="{AC0AA298-EED5-4A7B-8E9A-B03F65E33ABB}" dt="2024-07-04T12:44:25.260" v="3674" actId="20577"/>
          <ac:spMkLst>
            <pc:docMk/>
            <pc:sldMk cId="3318226618" sldId="847"/>
            <ac:spMk id="11" creationId="{1ACE3884-5DD3-4F86-13C6-FF34F1D35C8C}"/>
          </ac:spMkLst>
        </pc:spChg>
        <pc:spChg chg="add mod">
          <ac:chgData name="Yoel Kortick" userId="167978f5-7f40-4909-85d5-d4149554ad4e" providerId="ADAL" clId="{AC0AA298-EED5-4A7B-8E9A-B03F65E33ABB}" dt="2024-07-04T12:45:45.601" v="3753" actId="14100"/>
          <ac:spMkLst>
            <pc:docMk/>
            <pc:sldMk cId="3318226618" sldId="847"/>
            <ac:spMk id="12" creationId="{992C3778-CC7C-107D-D731-491738841E8D}"/>
          </ac:spMkLst>
        </pc:spChg>
        <pc:picChg chg="del">
          <ac:chgData name="Yoel Kortick" userId="167978f5-7f40-4909-85d5-d4149554ad4e" providerId="ADAL" clId="{AC0AA298-EED5-4A7B-8E9A-B03F65E33ABB}" dt="2024-07-04T12:44:29.588" v="3675" actId="478"/>
          <ac:picMkLst>
            <pc:docMk/>
            <pc:sldMk cId="3318226618" sldId="847"/>
            <ac:picMk id="3" creationId="{3A00BC01-8FDC-BC4A-D760-EE2129921A08}"/>
          </ac:picMkLst>
        </pc:picChg>
        <pc:picChg chg="add mod ord">
          <ac:chgData name="Yoel Kortick" userId="167978f5-7f40-4909-85d5-d4149554ad4e" providerId="ADAL" clId="{AC0AA298-EED5-4A7B-8E9A-B03F65E33ABB}" dt="2024-07-04T12:45:18.521" v="3720" actId="1076"/>
          <ac:picMkLst>
            <pc:docMk/>
            <pc:sldMk cId="3318226618" sldId="847"/>
            <ac:picMk id="5" creationId="{76B3711C-9337-5204-D92F-934DE42DB9A0}"/>
          </ac:picMkLst>
        </pc:picChg>
        <pc:cxnChg chg="add">
          <ac:chgData name="Yoel Kortick" userId="167978f5-7f40-4909-85d5-d4149554ad4e" providerId="ADAL" clId="{AC0AA298-EED5-4A7B-8E9A-B03F65E33ABB}" dt="2024-07-04T12:45:29.245" v="3723" actId="11529"/>
          <ac:cxnSpMkLst>
            <pc:docMk/>
            <pc:sldMk cId="3318226618" sldId="847"/>
            <ac:cxnSpMk id="14" creationId="{7FE0E71F-9138-E967-668B-7118FA1A5DB2}"/>
          </ac:cxnSpMkLst>
        </pc:cxnChg>
        <pc:cxnChg chg="add mod">
          <ac:chgData name="Yoel Kortick" userId="167978f5-7f40-4909-85d5-d4149554ad4e" providerId="ADAL" clId="{AC0AA298-EED5-4A7B-8E9A-B03F65E33ABB}" dt="2024-07-04T12:45:49.578" v="3755" actId="14100"/>
          <ac:cxnSpMkLst>
            <pc:docMk/>
            <pc:sldMk cId="3318226618" sldId="847"/>
            <ac:cxnSpMk id="15" creationId="{BD3A31B0-D0E7-8FE3-6980-864A16ECDF94}"/>
          </ac:cxnSpMkLst>
        </pc:cxnChg>
      </pc:sldChg>
      <pc:sldChg chg="addSp modSp add mod">
        <pc:chgData name="Yoel Kortick" userId="167978f5-7f40-4909-85d5-d4149554ad4e" providerId="ADAL" clId="{AC0AA298-EED5-4A7B-8E9A-B03F65E33ABB}" dt="2024-07-05T05:13:46.658" v="8034"/>
        <pc:sldMkLst>
          <pc:docMk/>
          <pc:sldMk cId="1587188745" sldId="848"/>
        </pc:sldMkLst>
        <pc:spChg chg="mod">
          <ac:chgData name="Yoel Kortick" userId="167978f5-7f40-4909-85d5-d4149554ad4e" providerId="ADAL" clId="{AC0AA298-EED5-4A7B-8E9A-B03F65E33ABB}" dt="2024-07-04T12:50:04.148" v="3803" actId="20577"/>
          <ac:spMkLst>
            <pc:docMk/>
            <pc:sldMk cId="1587188745" sldId="848"/>
            <ac:spMk id="2" creationId="{16E6CBC5-6F06-1261-31AD-B08B01B9DC49}"/>
          </ac:spMkLst>
        </pc:spChg>
        <pc:spChg chg="add mod">
          <ac:chgData name="Yoel Kortick" userId="167978f5-7f40-4909-85d5-d4149554ad4e" providerId="ADAL" clId="{AC0AA298-EED5-4A7B-8E9A-B03F65E33ABB}" dt="2024-07-05T02:45:59.870" v="4982"/>
          <ac:spMkLst>
            <pc:docMk/>
            <pc:sldMk cId="1587188745" sldId="848"/>
            <ac:spMk id="3" creationId="{03CAF621-FAD3-321F-CCB3-A38DB14A6A3C}"/>
          </ac:spMkLst>
        </pc:spChg>
        <pc:spChg chg="mod">
          <ac:chgData name="Yoel Kortick" userId="167978f5-7f40-4909-85d5-d4149554ad4e" providerId="ADAL" clId="{AC0AA298-EED5-4A7B-8E9A-B03F65E33ABB}" dt="2024-07-05T04:50:44.585" v="7193"/>
          <ac:spMkLst>
            <pc:docMk/>
            <pc:sldMk cId="1587188745" sldId="848"/>
            <ac:spMk id="10" creationId="{4C5297D4-1A90-BA7E-1EA2-3486955EA032}"/>
          </ac:spMkLst>
        </pc:spChg>
        <pc:spChg chg="mod">
          <ac:chgData name="Yoel Kortick" userId="167978f5-7f40-4909-85d5-d4149554ad4e" providerId="ADAL" clId="{AC0AA298-EED5-4A7B-8E9A-B03F65E33ABB}" dt="2024-07-05T05:13:46.658" v="8034"/>
          <ac:spMkLst>
            <pc:docMk/>
            <pc:sldMk cId="1587188745" sldId="848"/>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2287077075" sldId="849"/>
        </pc:sldMkLst>
        <pc:spChg chg="mod">
          <ac:chgData name="Yoel Kortick" userId="167978f5-7f40-4909-85d5-d4149554ad4e" providerId="ADAL" clId="{AC0AA298-EED5-4A7B-8E9A-B03F65E33ABB}" dt="2024-07-04T13:24:12.166" v="3923" actId="1076"/>
          <ac:spMkLst>
            <pc:docMk/>
            <pc:sldMk cId="2287077075" sldId="849"/>
            <ac:spMk id="4" creationId="{7607213B-A963-BD4C-C936-731C92C95FE4}"/>
          </ac:spMkLst>
        </pc:spChg>
        <pc:spChg chg="mod">
          <ac:chgData name="Yoel Kortick" userId="167978f5-7f40-4909-85d5-d4149554ad4e" providerId="ADAL" clId="{AC0AA298-EED5-4A7B-8E9A-B03F65E33ABB}" dt="2024-07-05T02:47:09.640" v="4987" actId="1076"/>
          <ac:spMkLst>
            <pc:docMk/>
            <pc:sldMk cId="2287077075" sldId="849"/>
            <ac:spMk id="6" creationId="{D877B6DB-8FC1-711E-5470-45127EFAC6BA}"/>
          </ac:spMkLst>
        </pc:spChg>
        <pc:spChg chg="mod">
          <ac:chgData name="Yoel Kortick" userId="167978f5-7f40-4909-85d5-d4149554ad4e" providerId="ADAL" clId="{AC0AA298-EED5-4A7B-8E9A-B03F65E33ABB}" dt="2024-07-04T13:24:16.334" v="3925" actId="14100"/>
          <ac:spMkLst>
            <pc:docMk/>
            <pc:sldMk cId="2287077075" sldId="849"/>
            <ac:spMk id="7" creationId="{2CADB4BF-784E-7AB4-A997-0F7375129D60}"/>
          </ac:spMkLst>
        </pc:spChg>
        <pc:spChg chg="mod">
          <ac:chgData name="Yoel Kortick" userId="167978f5-7f40-4909-85d5-d4149554ad4e" providerId="ADAL" clId="{AC0AA298-EED5-4A7B-8E9A-B03F65E33ABB}" dt="2024-07-04T12:50:08.325" v="3804" actId="20577"/>
          <ac:spMkLst>
            <pc:docMk/>
            <pc:sldMk cId="2287077075" sldId="849"/>
            <ac:spMk id="8" creationId="{D7C73464-27C0-C901-E8AF-8B2E851808BE}"/>
          </ac:spMkLst>
        </pc:spChg>
        <pc:spChg chg="mod">
          <ac:chgData name="Yoel Kortick" userId="167978f5-7f40-4909-85d5-d4149554ad4e" providerId="ADAL" clId="{AC0AA298-EED5-4A7B-8E9A-B03F65E33ABB}" dt="2024-07-05T04:50:44.585" v="7193"/>
          <ac:spMkLst>
            <pc:docMk/>
            <pc:sldMk cId="2287077075" sldId="849"/>
            <ac:spMk id="10" creationId="{4C5297D4-1A90-BA7E-1EA2-3486955EA032}"/>
          </ac:spMkLst>
        </pc:spChg>
        <pc:spChg chg="mod">
          <ac:chgData name="Yoel Kortick" userId="167978f5-7f40-4909-85d5-d4149554ad4e" providerId="ADAL" clId="{AC0AA298-EED5-4A7B-8E9A-B03F65E33ABB}" dt="2024-07-04T12:53:44.499" v="3831" actId="6549"/>
          <ac:spMkLst>
            <pc:docMk/>
            <pc:sldMk cId="2287077075" sldId="849"/>
            <ac:spMk id="11" creationId="{1ACE3884-5DD3-4F86-13C6-FF34F1D35C8C}"/>
          </ac:spMkLst>
        </pc:spChg>
        <pc:picChg chg="del">
          <ac:chgData name="Yoel Kortick" userId="167978f5-7f40-4909-85d5-d4149554ad4e" providerId="ADAL" clId="{AC0AA298-EED5-4A7B-8E9A-B03F65E33ABB}" dt="2024-07-04T12:54:12.791" v="3832" actId="478"/>
          <ac:picMkLst>
            <pc:docMk/>
            <pc:sldMk cId="2287077075" sldId="849"/>
            <ac:picMk id="3" creationId="{C2E521A2-690C-2B5D-40A6-E09F884DFC81}"/>
          </ac:picMkLst>
        </pc:picChg>
        <pc:picChg chg="add mod ord">
          <ac:chgData name="Yoel Kortick" userId="167978f5-7f40-4909-85d5-d4149554ad4e" providerId="ADAL" clId="{AC0AA298-EED5-4A7B-8E9A-B03F65E33ABB}" dt="2024-07-05T02:47:16.357" v="4988" actId="208"/>
          <ac:picMkLst>
            <pc:docMk/>
            <pc:sldMk cId="2287077075" sldId="849"/>
            <ac:picMk id="3" creationId="{D9F95977-2238-D8AD-425F-EF01FE8B6D87}"/>
          </ac:picMkLst>
        </pc:picChg>
        <pc:picChg chg="add del mod ord">
          <ac:chgData name="Yoel Kortick" userId="167978f5-7f40-4909-85d5-d4149554ad4e" providerId="ADAL" clId="{AC0AA298-EED5-4A7B-8E9A-B03F65E33ABB}" dt="2024-07-04T13:23:57.399" v="3916" actId="478"/>
          <ac:picMkLst>
            <pc:docMk/>
            <pc:sldMk cId="2287077075" sldId="849"/>
            <ac:picMk id="5" creationId="{837DB918-7141-F007-63A4-7326D81F3814}"/>
          </ac:picMkLst>
        </pc:picChg>
        <pc:picChg chg="add del mod ord">
          <ac:chgData name="Yoel Kortick" userId="167978f5-7f40-4909-85d5-d4149554ad4e" providerId="ADAL" clId="{AC0AA298-EED5-4A7B-8E9A-B03F65E33ABB}" dt="2024-07-05T02:46:57.827" v="4983" actId="478"/>
          <ac:picMkLst>
            <pc:docMk/>
            <pc:sldMk cId="2287077075" sldId="849"/>
            <ac:picMk id="13" creationId="{087B8BD2-765B-3E13-664D-0A542FA02C41}"/>
          </ac:picMkLst>
        </pc:picChg>
      </pc:sldChg>
      <pc:sldChg chg="addSp delSp modSp add mod">
        <pc:chgData name="Yoel Kortick" userId="167978f5-7f40-4909-85d5-d4149554ad4e" providerId="ADAL" clId="{AC0AA298-EED5-4A7B-8E9A-B03F65E33ABB}" dt="2024-07-05T04:50:44.585" v="7193"/>
        <pc:sldMkLst>
          <pc:docMk/>
          <pc:sldMk cId="2064071988" sldId="850"/>
        </pc:sldMkLst>
        <pc:spChg chg="add mod">
          <ac:chgData name="Yoel Kortick" userId="167978f5-7f40-4909-85d5-d4149554ad4e" providerId="ADAL" clId="{AC0AA298-EED5-4A7B-8E9A-B03F65E33ABB}" dt="2024-07-04T12:55:10.335" v="3846"/>
          <ac:spMkLst>
            <pc:docMk/>
            <pc:sldMk cId="2064071988" sldId="850"/>
            <ac:spMk id="2" creationId="{CF4075D4-17E5-ECC1-F814-95D7C06B6C84}"/>
          </ac:spMkLst>
        </pc:spChg>
        <pc:spChg chg="mod">
          <ac:chgData name="Yoel Kortick" userId="167978f5-7f40-4909-85d5-d4149554ad4e" providerId="ADAL" clId="{AC0AA298-EED5-4A7B-8E9A-B03F65E33ABB}" dt="2024-07-04T13:19:49.609" v="3861" actId="14100"/>
          <ac:spMkLst>
            <pc:docMk/>
            <pc:sldMk cId="2064071988" sldId="850"/>
            <ac:spMk id="4" creationId="{7607213B-A963-BD4C-C936-731C92C95FE4}"/>
          </ac:spMkLst>
        </pc:spChg>
        <pc:spChg chg="add del mod">
          <ac:chgData name="Yoel Kortick" userId="167978f5-7f40-4909-85d5-d4149554ad4e" providerId="ADAL" clId="{AC0AA298-EED5-4A7B-8E9A-B03F65E33ABB}" dt="2024-07-04T12:55:15.364" v="3848" actId="478"/>
          <ac:spMkLst>
            <pc:docMk/>
            <pc:sldMk cId="2064071988" sldId="850"/>
            <ac:spMk id="5" creationId="{F521E458-23B3-1F7C-C07C-6E5C11903370}"/>
          </ac:spMkLst>
        </pc:spChg>
        <pc:spChg chg="mod">
          <ac:chgData name="Yoel Kortick" userId="167978f5-7f40-4909-85d5-d4149554ad4e" providerId="ADAL" clId="{AC0AA298-EED5-4A7B-8E9A-B03F65E33ABB}" dt="2024-07-04T12:50:12" v="3805" actId="20577"/>
          <ac:spMkLst>
            <pc:docMk/>
            <pc:sldMk cId="2064071988" sldId="850"/>
            <ac:spMk id="6" creationId="{49DDD0D6-E641-971B-8890-BFCA11371A99}"/>
          </ac:spMkLst>
        </pc:spChg>
        <pc:spChg chg="mod">
          <ac:chgData name="Yoel Kortick" userId="167978f5-7f40-4909-85d5-d4149554ad4e" providerId="ADAL" clId="{AC0AA298-EED5-4A7B-8E9A-B03F65E33ABB}" dt="2024-07-04T13:20:06.132" v="3897" actId="14100"/>
          <ac:spMkLst>
            <pc:docMk/>
            <pc:sldMk cId="2064071988" sldId="850"/>
            <ac:spMk id="7" creationId="{05DAA74D-9DA1-9084-B643-8374CDC50DFB}"/>
          </ac:spMkLst>
        </pc:spChg>
        <pc:spChg chg="mod">
          <ac:chgData name="Yoel Kortick" userId="167978f5-7f40-4909-85d5-d4149554ad4e" providerId="ADAL" clId="{AC0AA298-EED5-4A7B-8E9A-B03F65E33ABB}" dt="2024-07-04T13:19:59.851" v="3896" actId="1037"/>
          <ac:spMkLst>
            <pc:docMk/>
            <pc:sldMk cId="2064071988" sldId="850"/>
            <ac:spMk id="8" creationId="{825B9363-32D7-BF76-9F72-9432760B3F32}"/>
          </ac:spMkLst>
        </pc:spChg>
        <pc:spChg chg="mod">
          <ac:chgData name="Yoel Kortick" userId="167978f5-7f40-4909-85d5-d4149554ad4e" providerId="ADAL" clId="{AC0AA298-EED5-4A7B-8E9A-B03F65E33ABB}" dt="2024-07-05T04:50:44.585" v="7193"/>
          <ac:spMkLst>
            <pc:docMk/>
            <pc:sldMk cId="2064071988" sldId="850"/>
            <ac:spMk id="10" creationId="{4C5297D4-1A90-BA7E-1EA2-3486955EA032}"/>
          </ac:spMkLst>
        </pc:spChg>
        <pc:picChg chg="del">
          <ac:chgData name="Yoel Kortick" userId="167978f5-7f40-4909-85d5-d4149554ad4e" providerId="ADAL" clId="{AC0AA298-EED5-4A7B-8E9A-B03F65E33ABB}" dt="2024-07-04T12:54:53.295" v="3845" actId="478"/>
          <ac:picMkLst>
            <pc:docMk/>
            <pc:sldMk cId="2064071988" sldId="850"/>
            <ac:picMk id="3" creationId="{3A00BC01-8FDC-BC4A-D760-EE2129921A08}"/>
          </ac:picMkLst>
        </pc:picChg>
        <pc:picChg chg="add mod ord">
          <ac:chgData name="Yoel Kortick" userId="167978f5-7f40-4909-85d5-d4149554ad4e" providerId="ADAL" clId="{AC0AA298-EED5-4A7B-8E9A-B03F65E33ABB}" dt="2024-07-04T13:19:43.036" v="3859" actId="167"/>
          <ac:picMkLst>
            <pc:docMk/>
            <pc:sldMk cId="2064071988" sldId="850"/>
            <ac:picMk id="16" creationId="{EAAFE67D-7C95-D7C5-90F8-AEE32DBF6D3E}"/>
          </ac:picMkLst>
        </pc:picChg>
        <pc:cxnChg chg="mod">
          <ac:chgData name="Yoel Kortick" userId="167978f5-7f40-4909-85d5-d4149554ad4e" providerId="ADAL" clId="{AC0AA298-EED5-4A7B-8E9A-B03F65E33ABB}" dt="2024-07-04T13:20:09.670" v="3898" actId="14100"/>
          <ac:cxnSpMkLst>
            <pc:docMk/>
            <pc:sldMk cId="2064071988" sldId="850"/>
            <ac:cxnSpMk id="12" creationId="{D469FE58-12A5-522B-BCD9-1BBCCAF03DB7}"/>
          </ac:cxnSpMkLst>
        </pc:cxnChg>
        <pc:cxnChg chg="add mod">
          <ac:chgData name="Yoel Kortick" userId="167978f5-7f40-4909-85d5-d4149554ad4e" providerId="ADAL" clId="{AC0AA298-EED5-4A7B-8E9A-B03F65E33ABB}" dt="2024-07-04T12:55:10.335" v="3846"/>
          <ac:cxnSpMkLst>
            <pc:docMk/>
            <pc:sldMk cId="2064071988" sldId="850"/>
            <ac:cxnSpMk id="13" creationId="{F965F6F4-731B-7FAD-4DBE-C2A24211CB3F}"/>
          </ac:cxnSpMkLst>
        </pc:cxnChg>
        <pc:cxnChg chg="add del mod">
          <ac:chgData name="Yoel Kortick" userId="167978f5-7f40-4909-85d5-d4149554ad4e" providerId="ADAL" clId="{AC0AA298-EED5-4A7B-8E9A-B03F65E33ABB}" dt="2024-07-04T12:55:14.483" v="3847" actId="478"/>
          <ac:cxnSpMkLst>
            <pc:docMk/>
            <pc:sldMk cId="2064071988" sldId="850"/>
            <ac:cxnSpMk id="14" creationId="{128CB58D-89F6-0867-6F38-36F90F1E4605}"/>
          </ac:cxnSpMkLst>
        </pc:cxnChg>
      </pc:sldChg>
      <pc:sldChg chg="addSp modSp add mod">
        <pc:chgData name="Yoel Kortick" userId="167978f5-7f40-4909-85d5-d4149554ad4e" providerId="ADAL" clId="{AC0AA298-EED5-4A7B-8E9A-B03F65E33ABB}" dt="2024-07-05T04:50:44.585" v="7193"/>
        <pc:sldMkLst>
          <pc:docMk/>
          <pc:sldMk cId="551062355" sldId="851"/>
        </pc:sldMkLst>
        <pc:spChg chg="mod">
          <ac:chgData name="Yoel Kortick" userId="167978f5-7f40-4909-85d5-d4149554ad4e" providerId="ADAL" clId="{AC0AA298-EED5-4A7B-8E9A-B03F65E33ABB}" dt="2024-07-04T13:26:49.004" v="3928" actId="20577"/>
          <ac:spMkLst>
            <pc:docMk/>
            <pc:sldMk cId="551062355" sldId="851"/>
            <ac:spMk id="2" creationId="{16E6CBC5-6F06-1261-31AD-B08B01B9DC49}"/>
          </ac:spMkLst>
        </pc:spChg>
        <pc:spChg chg="add mod">
          <ac:chgData name="Yoel Kortick" userId="167978f5-7f40-4909-85d5-d4149554ad4e" providerId="ADAL" clId="{AC0AA298-EED5-4A7B-8E9A-B03F65E33ABB}" dt="2024-07-05T02:47:38.717" v="4989"/>
          <ac:spMkLst>
            <pc:docMk/>
            <pc:sldMk cId="551062355" sldId="851"/>
            <ac:spMk id="3" creationId="{DB188097-EF99-D61B-2E2C-DA96D3F92F41}"/>
          </ac:spMkLst>
        </pc:spChg>
        <pc:spChg chg="mod">
          <ac:chgData name="Yoel Kortick" userId="167978f5-7f40-4909-85d5-d4149554ad4e" providerId="ADAL" clId="{AC0AA298-EED5-4A7B-8E9A-B03F65E33ABB}" dt="2024-07-05T04:50:44.585" v="7193"/>
          <ac:spMkLst>
            <pc:docMk/>
            <pc:sldMk cId="551062355" sldId="851"/>
            <ac:spMk id="10" creationId="{4C5297D4-1A90-BA7E-1EA2-3486955EA032}"/>
          </ac:spMkLst>
        </pc:spChg>
        <pc:spChg chg="mod">
          <ac:chgData name="Yoel Kortick" userId="167978f5-7f40-4909-85d5-d4149554ad4e" providerId="ADAL" clId="{AC0AA298-EED5-4A7B-8E9A-B03F65E33ABB}" dt="2024-07-05T04:50:44.585" v="7193"/>
          <ac:spMkLst>
            <pc:docMk/>
            <pc:sldMk cId="551062355" sldId="851"/>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458644488" sldId="852"/>
        </pc:sldMkLst>
        <pc:spChg chg="mod">
          <ac:chgData name="Yoel Kortick" userId="167978f5-7f40-4909-85d5-d4149554ad4e" providerId="ADAL" clId="{AC0AA298-EED5-4A7B-8E9A-B03F65E33ABB}" dt="2024-07-04T13:29:52.857" v="3945" actId="14100"/>
          <ac:spMkLst>
            <pc:docMk/>
            <pc:sldMk cId="3458644488" sldId="852"/>
            <ac:spMk id="4" creationId="{7607213B-A963-BD4C-C936-731C92C95FE4}"/>
          </ac:spMkLst>
        </pc:spChg>
        <pc:spChg chg="mod">
          <ac:chgData name="Yoel Kortick" userId="167978f5-7f40-4909-85d5-d4149554ad4e" providerId="ADAL" clId="{AC0AA298-EED5-4A7B-8E9A-B03F65E33ABB}" dt="2024-07-04T13:29:58.329" v="3946" actId="1076"/>
          <ac:spMkLst>
            <pc:docMk/>
            <pc:sldMk cId="3458644488" sldId="852"/>
            <ac:spMk id="6" creationId="{D877B6DB-8FC1-711E-5470-45127EFAC6BA}"/>
          </ac:spMkLst>
        </pc:spChg>
        <pc:spChg chg="mod">
          <ac:chgData name="Yoel Kortick" userId="167978f5-7f40-4909-85d5-d4149554ad4e" providerId="ADAL" clId="{AC0AA298-EED5-4A7B-8E9A-B03F65E33ABB}" dt="2024-07-04T13:26:52.256" v="3929" actId="20577"/>
          <ac:spMkLst>
            <pc:docMk/>
            <pc:sldMk cId="3458644488" sldId="852"/>
            <ac:spMk id="8" creationId="{D7C73464-27C0-C901-E8AF-8B2E851808BE}"/>
          </ac:spMkLst>
        </pc:spChg>
        <pc:spChg chg="mod">
          <ac:chgData name="Yoel Kortick" userId="167978f5-7f40-4909-85d5-d4149554ad4e" providerId="ADAL" clId="{AC0AA298-EED5-4A7B-8E9A-B03F65E33ABB}" dt="2024-07-05T04:50:44.585" v="7193"/>
          <ac:spMkLst>
            <pc:docMk/>
            <pc:sldMk cId="3458644488" sldId="852"/>
            <ac:spMk id="10" creationId="{4C5297D4-1A90-BA7E-1EA2-3486955EA032}"/>
          </ac:spMkLst>
        </pc:spChg>
        <pc:picChg chg="add mod ord">
          <ac:chgData name="Yoel Kortick" userId="167978f5-7f40-4909-85d5-d4149554ad4e" providerId="ADAL" clId="{AC0AA298-EED5-4A7B-8E9A-B03F65E33ABB}" dt="2024-07-04T13:29:59.985" v="3948" actId="208"/>
          <ac:picMkLst>
            <pc:docMk/>
            <pc:sldMk cId="3458644488" sldId="852"/>
            <ac:picMk id="3" creationId="{8C6D75AD-F5F8-17D9-812D-4EE7C4378356}"/>
          </ac:picMkLst>
        </pc:picChg>
        <pc:picChg chg="del">
          <ac:chgData name="Yoel Kortick" userId="167978f5-7f40-4909-85d5-d4149554ad4e" providerId="ADAL" clId="{AC0AA298-EED5-4A7B-8E9A-B03F65E33ABB}" dt="2024-07-04T13:29:37.694" v="3935" actId="478"/>
          <ac:picMkLst>
            <pc:docMk/>
            <pc:sldMk cId="3458644488" sldId="852"/>
            <ac:picMk id="13" creationId="{087B8BD2-765B-3E13-664D-0A542FA02C41}"/>
          </ac:picMkLst>
        </pc:picChg>
      </pc:sldChg>
      <pc:sldChg chg="addSp delSp modSp add mod">
        <pc:chgData name="Yoel Kortick" userId="167978f5-7f40-4909-85d5-d4149554ad4e" providerId="ADAL" clId="{AC0AA298-EED5-4A7B-8E9A-B03F65E33ABB}" dt="2024-07-05T04:50:44.585" v="7193"/>
        <pc:sldMkLst>
          <pc:docMk/>
          <pc:sldMk cId="200536909" sldId="853"/>
        </pc:sldMkLst>
        <pc:spChg chg="mod">
          <ac:chgData name="Yoel Kortick" userId="167978f5-7f40-4909-85d5-d4149554ad4e" providerId="ADAL" clId="{AC0AA298-EED5-4A7B-8E9A-B03F65E33ABB}" dt="2024-07-04T13:31:20.095" v="4009" actId="1037"/>
          <ac:spMkLst>
            <pc:docMk/>
            <pc:sldMk cId="200536909" sldId="853"/>
            <ac:spMk id="2" creationId="{CF4075D4-17E5-ECC1-F814-95D7C06B6C84}"/>
          </ac:spMkLst>
        </pc:spChg>
        <pc:spChg chg="mod">
          <ac:chgData name="Yoel Kortick" userId="167978f5-7f40-4909-85d5-d4149554ad4e" providerId="ADAL" clId="{AC0AA298-EED5-4A7B-8E9A-B03F65E33ABB}" dt="2024-07-04T13:31:27.003" v="4011" actId="14100"/>
          <ac:spMkLst>
            <pc:docMk/>
            <pc:sldMk cId="200536909" sldId="853"/>
            <ac:spMk id="4" creationId="{7607213B-A963-BD4C-C936-731C92C95FE4}"/>
          </ac:spMkLst>
        </pc:spChg>
        <pc:spChg chg="mod">
          <ac:chgData name="Yoel Kortick" userId="167978f5-7f40-4909-85d5-d4149554ad4e" providerId="ADAL" clId="{AC0AA298-EED5-4A7B-8E9A-B03F65E33ABB}" dt="2024-07-04T13:26:55.581" v="3930" actId="20577"/>
          <ac:spMkLst>
            <pc:docMk/>
            <pc:sldMk cId="200536909" sldId="853"/>
            <ac:spMk id="6" creationId="{49DDD0D6-E641-971B-8890-BFCA11371A99}"/>
          </ac:spMkLst>
        </pc:spChg>
        <pc:spChg chg="mod">
          <ac:chgData name="Yoel Kortick" userId="167978f5-7f40-4909-85d5-d4149554ad4e" providerId="ADAL" clId="{AC0AA298-EED5-4A7B-8E9A-B03F65E33ABB}" dt="2024-07-04T13:31:10.450" v="3977" actId="1037"/>
          <ac:spMkLst>
            <pc:docMk/>
            <pc:sldMk cId="200536909" sldId="853"/>
            <ac:spMk id="7" creationId="{05DAA74D-9DA1-9084-B643-8374CDC50DFB}"/>
          </ac:spMkLst>
        </pc:spChg>
        <pc:spChg chg="mod">
          <ac:chgData name="Yoel Kortick" userId="167978f5-7f40-4909-85d5-d4149554ad4e" providerId="ADAL" clId="{AC0AA298-EED5-4A7B-8E9A-B03F65E33ABB}" dt="2024-07-04T13:31:10.450" v="3977" actId="1037"/>
          <ac:spMkLst>
            <pc:docMk/>
            <pc:sldMk cId="200536909" sldId="853"/>
            <ac:spMk id="8" creationId="{825B9363-32D7-BF76-9F72-9432760B3F32}"/>
          </ac:spMkLst>
        </pc:spChg>
        <pc:spChg chg="mod">
          <ac:chgData name="Yoel Kortick" userId="167978f5-7f40-4909-85d5-d4149554ad4e" providerId="ADAL" clId="{AC0AA298-EED5-4A7B-8E9A-B03F65E33ABB}" dt="2024-07-05T04:50:44.585" v="7193"/>
          <ac:spMkLst>
            <pc:docMk/>
            <pc:sldMk cId="200536909" sldId="853"/>
            <ac:spMk id="10" creationId="{4C5297D4-1A90-BA7E-1EA2-3486955EA032}"/>
          </ac:spMkLst>
        </pc:spChg>
        <pc:picChg chg="add mod ord">
          <ac:chgData name="Yoel Kortick" userId="167978f5-7f40-4909-85d5-d4149554ad4e" providerId="ADAL" clId="{AC0AA298-EED5-4A7B-8E9A-B03F65E33ABB}" dt="2024-07-04T13:31:00.350" v="3953" actId="167"/>
          <ac:picMkLst>
            <pc:docMk/>
            <pc:sldMk cId="200536909" sldId="853"/>
            <ac:picMk id="5" creationId="{235C4CE1-A2C3-E148-D3BA-FFB9CAA85D2D}"/>
          </ac:picMkLst>
        </pc:picChg>
        <pc:picChg chg="del">
          <ac:chgData name="Yoel Kortick" userId="167978f5-7f40-4909-85d5-d4149554ad4e" providerId="ADAL" clId="{AC0AA298-EED5-4A7B-8E9A-B03F65E33ABB}" dt="2024-07-04T13:30:52.434" v="3949" actId="478"/>
          <ac:picMkLst>
            <pc:docMk/>
            <pc:sldMk cId="200536909" sldId="853"/>
            <ac:picMk id="16" creationId="{EAAFE67D-7C95-D7C5-90F8-AEE32DBF6D3E}"/>
          </ac:picMkLst>
        </pc:picChg>
        <pc:cxnChg chg="mod">
          <ac:chgData name="Yoel Kortick" userId="167978f5-7f40-4909-85d5-d4149554ad4e" providerId="ADAL" clId="{AC0AA298-EED5-4A7B-8E9A-B03F65E33ABB}" dt="2024-07-04T13:31:10.450" v="3977" actId="1037"/>
          <ac:cxnSpMkLst>
            <pc:docMk/>
            <pc:sldMk cId="200536909" sldId="853"/>
            <ac:cxnSpMk id="12" creationId="{D469FE58-12A5-522B-BCD9-1BBCCAF03DB7}"/>
          </ac:cxnSpMkLst>
        </pc:cxnChg>
        <pc:cxnChg chg="mod">
          <ac:chgData name="Yoel Kortick" userId="167978f5-7f40-4909-85d5-d4149554ad4e" providerId="ADAL" clId="{AC0AA298-EED5-4A7B-8E9A-B03F65E33ABB}" dt="2024-07-04T13:31:20.095" v="4009" actId="1037"/>
          <ac:cxnSpMkLst>
            <pc:docMk/>
            <pc:sldMk cId="200536909" sldId="853"/>
            <ac:cxnSpMk id="13" creationId="{F965F6F4-731B-7FAD-4DBE-C2A24211CB3F}"/>
          </ac:cxnSpMkLst>
        </pc:cxnChg>
      </pc:sldChg>
      <pc:sldChg chg="addSp modSp add mod">
        <pc:chgData name="Yoel Kortick" userId="167978f5-7f40-4909-85d5-d4149554ad4e" providerId="ADAL" clId="{AC0AA298-EED5-4A7B-8E9A-B03F65E33ABB}" dt="2024-07-05T04:50:44.585" v="7193"/>
        <pc:sldMkLst>
          <pc:docMk/>
          <pc:sldMk cId="718108024" sldId="854"/>
        </pc:sldMkLst>
        <pc:spChg chg="mod">
          <ac:chgData name="Yoel Kortick" userId="167978f5-7f40-4909-85d5-d4149554ad4e" providerId="ADAL" clId="{AC0AA298-EED5-4A7B-8E9A-B03F65E33ABB}" dt="2024-07-04T13:32:19.748" v="4013" actId="20577"/>
          <ac:spMkLst>
            <pc:docMk/>
            <pc:sldMk cId="718108024" sldId="854"/>
            <ac:spMk id="2" creationId="{16E6CBC5-6F06-1261-31AD-B08B01B9DC49}"/>
          </ac:spMkLst>
        </pc:spChg>
        <pc:spChg chg="add mod">
          <ac:chgData name="Yoel Kortick" userId="167978f5-7f40-4909-85d5-d4149554ad4e" providerId="ADAL" clId="{AC0AA298-EED5-4A7B-8E9A-B03F65E33ABB}" dt="2024-07-05T02:48:11.783" v="4990"/>
          <ac:spMkLst>
            <pc:docMk/>
            <pc:sldMk cId="718108024" sldId="854"/>
            <ac:spMk id="3" creationId="{922C7995-17F3-0146-6383-BB7B52A7E1C3}"/>
          </ac:spMkLst>
        </pc:spChg>
        <pc:spChg chg="mod">
          <ac:chgData name="Yoel Kortick" userId="167978f5-7f40-4909-85d5-d4149554ad4e" providerId="ADAL" clId="{AC0AA298-EED5-4A7B-8E9A-B03F65E33ABB}" dt="2024-07-05T04:50:44.585" v="7193"/>
          <ac:spMkLst>
            <pc:docMk/>
            <pc:sldMk cId="718108024" sldId="854"/>
            <ac:spMk id="10" creationId="{4C5297D4-1A90-BA7E-1EA2-3486955EA032}"/>
          </ac:spMkLst>
        </pc:spChg>
        <pc:spChg chg="mod">
          <ac:chgData name="Yoel Kortick" userId="167978f5-7f40-4909-85d5-d4149554ad4e" providerId="ADAL" clId="{AC0AA298-EED5-4A7B-8E9A-B03F65E33ABB}" dt="2024-07-05T04:50:44.585" v="7193"/>
          <ac:spMkLst>
            <pc:docMk/>
            <pc:sldMk cId="718108024" sldId="854"/>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880011267" sldId="855"/>
        </pc:sldMkLst>
        <pc:spChg chg="mod">
          <ac:chgData name="Yoel Kortick" userId="167978f5-7f40-4909-85d5-d4149554ad4e" providerId="ADAL" clId="{AC0AA298-EED5-4A7B-8E9A-B03F65E33ABB}" dt="2024-07-05T02:48:28.194" v="5002" actId="1037"/>
          <ac:spMkLst>
            <pc:docMk/>
            <pc:sldMk cId="880011267" sldId="855"/>
            <ac:spMk id="4" creationId="{7607213B-A963-BD4C-C936-731C92C95FE4}"/>
          </ac:spMkLst>
        </pc:spChg>
        <pc:spChg chg="mod">
          <ac:chgData name="Yoel Kortick" userId="167978f5-7f40-4909-85d5-d4149554ad4e" providerId="ADAL" clId="{AC0AA298-EED5-4A7B-8E9A-B03F65E33ABB}" dt="2024-07-04T13:37:15.396" v="4024" actId="1076"/>
          <ac:spMkLst>
            <pc:docMk/>
            <pc:sldMk cId="880011267" sldId="855"/>
            <ac:spMk id="6" creationId="{D877B6DB-8FC1-711E-5470-45127EFAC6BA}"/>
          </ac:spMkLst>
        </pc:spChg>
        <pc:spChg chg="mod">
          <ac:chgData name="Yoel Kortick" userId="167978f5-7f40-4909-85d5-d4149554ad4e" providerId="ADAL" clId="{AC0AA298-EED5-4A7B-8E9A-B03F65E33ABB}" dt="2024-07-04T13:37:18.940" v="4025" actId="14100"/>
          <ac:spMkLst>
            <pc:docMk/>
            <pc:sldMk cId="880011267" sldId="855"/>
            <ac:spMk id="7" creationId="{2CADB4BF-784E-7AB4-A997-0F7375129D60}"/>
          </ac:spMkLst>
        </pc:spChg>
        <pc:spChg chg="mod">
          <ac:chgData name="Yoel Kortick" userId="167978f5-7f40-4909-85d5-d4149554ad4e" providerId="ADAL" clId="{AC0AA298-EED5-4A7B-8E9A-B03F65E33ABB}" dt="2024-07-04T13:32:23.679" v="4014" actId="20577"/>
          <ac:spMkLst>
            <pc:docMk/>
            <pc:sldMk cId="880011267" sldId="855"/>
            <ac:spMk id="8" creationId="{D7C73464-27C0-C901-E8AF-8B2E851808BE}"/>
          </ac:spMkLst>
        </pc:spChg>
        <pc:spChg chg="mod">
          <ac:chgData name="Yoel Kortick" userId="167978f5-7f40-4909-85d5-d4149554ad4e" providerId="ADAL" clId="{AC0AA298-EED5-4A7B-8E9A-B03F65E33ABB}" dt="2024-07-05T04:50:44.585" v="7193"/>
          <ac:spMkLst>
            <pc:docMk/>
            <pc:sldMk cId="880011267" sldId="855"/>
            <ac:spMk id="10" creationId="{4C5297D4-1A90-BA7E-1EA2-3486955EA032}"/>
          </ac:spMkLst>
        </pc:spChg>
        <pc:spChg chg="mod">
          <ac:chgData name="Yoel Kortick" userId="167978f5-7f40-4909-85d5-d4149554ad4e" providerId="ADAL" clId="{AC0AA298-EED5-4A7B-8E9A-B03F65E33ABB}" dt="2024-07-05T02:48:23.080" v="4993" actId="6549"/>
          <ac:spMkLst>
            <pc:docMk/>
            <pc:sldMk cId="880011267" sldId="855"/>
            <ac:spMk id="11" creationId="{1ACE3884-5DD3-4F86-13C6-FF34F1D35C8C}"/>
          </ac:spMkLst>
        </pc:spChg>
        <pc:picChg chg="del">
          <ac:chgData name="Yoel Kortick" userId="167978f5-7f40-4909-85d5-d4149554ad4e" providerId="ADAL" clId="{AC0AA298-EED5-4A7B-8E9A-B03F65E33ABB}" dt="2024-07-04T13:37:04.362" v="4020" actId="478"/>
          <ac:picMkLst>
            <pc:docMk/>
            <pc:sldMk cId="880011267" sldId="855"/>
            <ac:picMk id="3" creationId="{C2E521A2-690C-2B5D-40A6-E09F884DFC81}"/>
          </ac:picMkLst>
        </pc:picChg>
        <pc:picChg chg="add mod ord">
          <ac:chgData name="Yoel Kortick" userId="167978f5-7f40-4909-85d5-d4149554ad4e" providerId="ADAL" clId="{AC0AA298-EED5-4A7B-8E9A-B03F65E33ABB}" dt="2024-07-04T13:37:21.120" v="4026" actId="208"/>
          <ac:picMkLst>
            <pc:docMk/>
            <pc:sldMk cId="880011267" sldId="855"/>
            <ac:picMk id="5" creationId="{38CAECE5-7D40-ADCE-55B5-EBDDD3CC1AB3}"/>
          </ac:picMkLst>
        </pc:picChg>
      </pc:sldChg>
      <pc:sldChg chg="addSp delSp modSp add mod">
        <pc:chgData name="Yoel Kortick" userId="167978f5-7f40-4909-85d5-d4149554ad4e" providerId="ADAL" clId="{AC0AA298-EED5-4A7B-8E9A-B03F65E33ABB}" dt="2024-07-05T04:50:44.585" v="7193"/>
        <pc:sldMkLst>
          <pc:docMk/>
          <pc:sldMk cId="3754681516" sldId="856"/>
        </pc:sldMkLst>
        <pc:spChg chg="mod">
          <ac:chgData name="Yoel Kortick" userId="167978f5-7f40-4909-85d5-d4149554ad4e" providerId="ADAL" clId="{AC0AA298-EED5-4A7B-8E9A-B03F65E33ABB}" dt="2024-07-04T13:32:27.349" v="4015" actId="20577"/>
          <ac:spMkLst>
            <pc:docMk/>
            <pc:sldMk cId="3754681516" sldId="856"/>
            <ac:spMk id="6" creationId="{49DDD0D6-E641-971B-8890-BFCA11371A99}"/>
          </ac:spMkLst>
        </pc:spChg>
        <pc:spChg chg="mod">
          <ac:chgData name="Yoel Kortick" userId="167978f5-7f40-4909-85d5-d4149554ad4e" providerId="ADAL" clId="{AC0AA298-EED5-4A7B-8E9A-B03F65E33ABB}" dt="2024-07-04T13:38:44.285" v="4034" actId="1076"/>
          <ac:spMkLst>
            <pc:docMk/>
            <pc:sldMk cId="3754681516" sldId="856"/>
            <ac:spMk id="8" creationId="{68E3C3A3-18DF-2EAE-1FAF-8102E0F40F2F}"/>
          </ac:spMkLst>
        </pc:spChg>
        <pc:spChg chg="mod">
          <ac:chgData name="Yoel Kortick" userId="167978f5-7f40-4909-85d5-d4149554ad4e" providerId="ADAL" clId="{AC0AA298-EED5-4A7B-8E9A-B03F65E33ABB}" dt="2024-07-05T04:50:44.585" v="7193"/>
          <ac:spMkLst>
            <pc:docMk/>
            <pc:sldMk cId="3754681516" sldId="856"/>
            <ac:spMk id="10" creationId="{4C5297D4-1A90-BA7E-1EA2-3486955EA032}"/>
          </ac:spMkLst>
        </pc:spChg>
        <pc:picChg chg="add mod ord">
          <ac:chgData name="Yoel Kortick" userId="167978f5-7f40-4909-85d5-d4149554ad4e" providerId="ADAL" clId="{AC0AA298-EED5-4A7B-8E9A-B03F65E33ABB}" dt="2024-07-04T13:38:35.069" v="4032" actId="167"/>
          <ac:picMkLst>
            <pc:docMk/>
            <pc:sldMk cId="3754681516" sldId="856"/>
            <ac:picMk id="3" creationId="{25E33630-B59F-982A-FD59-9EF473A2263F}"/>
          </ac:picMkLst>
        </pc:picChg>
        <pc:picChg chg="del">
          <ac:chgData name="Yoel Kortick" userId="167978f5-7f40-4909-85d5-d4149554ad4e" providerId="ADAL" clId="{AC0AA298-EED5-4A7B-8E9A-B03F65E33ABB}" dt="2024-07-04T13:37:33.010" v="4028" actId="478"/>
          <ac:picMkLst>
            <pc:docMk/>
            <pc:sldMk cId="3754681516" sldId="856"/>
            <ac:picMk id="5" creationId="{76B3711C-9337-5204-D92F-934DE42DB9A0}"/>
          </ac:picMkLst>
        </pc:picChg>
        <pc:cxnChg chg="mod">
          <ac:chgData name="Yoel Kortick" userId="167978f5-7f40-4909-85d5-d4149554ad4e" providerId="ADAL" clId="{AC0AA298-EED5-4A7B-8E9A-B03F65E33ABB}" dt="2024-07-04T13:38:48.095" v="4036" actId="14100"/>
          <ac:cxnSpMkLst>
            <pc:docMk/>
            <pc:sldMk cId="3754681516" sldId="856"/>
            <ac:cxnSpMk id="14" creationId="{7FE0E71F-9138-E967-668B-7118FA1A5DB2}"/>
          </ac:cxnSpMkLst>
        </pc:cxnChg>
        <pc:cxnChg chg="mod">
          <ac:chgData name="Yoel Kortick" userId="167978f5-7f40-4909-85d5-d4149554ad4e" providerId="ADAL" clId="{AC0AA298-EED5-4A7B-8E9A-B03F65E33ABB}" dt="2024-07-04T13:38:39.686" v="4033" actId="14100"/>
          <ac:cxnSpMkLst>
            <pc:docMk/>
            <pc:sldMk cId="3754681516" sldId="856"/>
            <ac:cxnSpMk id="15" creationId="{BD3A31B0-D0E7-8FE3-6980-864A16ECDF94}"/>
          </ac:cxnSpMkLst>
        </pc:cxnChg>
      </pc:sldChg>
      <pc:sldChg chg="addSp modSp add mod">
        <pc:chgData name="Yoel Kortick" userId="167978f5-7f40-4909-85d5-d4149554ad4e" providerId="ADAL" clId="{AC0AA298-EED5-4A7B-8E9A-B03F65E33ABB}" dt="2024-07-05T04:50:44.585" v="7193"/>
        <pc:sldMkLst>
          <pc:docMk/>
          <pc:sldMk cId="137209128" sldId="857"/>
        </pc:sldMkLst>
        <pc:spChg chg="mod">
          <ac:chgData name="Yoel Kortick" userId="167978f5-7f40-4909-85d5-d4149554ad4e" providerId="ADAL" clId="{AC0AA298-EED5-4A7B-8E9A-B03F65E33ABB}" dt="2024-07-04T13:40:05.440" v="4038" actId="20577"/>
          <ac:spMkLst>
            <pc:docMk/>
            <pc:sldMk cId="137209128" sldId="857"/>
            <ac:spMk id="2" creationId="{16E6CBC5-6F06-1261-31AD-B08B01B9DC49}"/>
          </ac:spMkLst>
        </pc:spChg>
        <pc:spChg chg="add mod">
          <ac:chgData name="Yoel Kortick" userId="167978f5-7f40-4909-85d5-d4149554ad4e" providerId="ADAL" clId="{AC0AA298-EED5-4A7B-8E9A-B03F65E33ABB}" dt="2024-07-05T02:49:00.803" v="5003"/>
          <ac:spMkLst>
            <pc:docMk/>
            <pc:sldMk cId="137209128" sldId="857"/>
            <ac:spMk id="3" creationId="{D7C55845-EFCC-2D82-D3F0-047515350DB8}"/>
          </ac:spMkLst>
        </pc:spChg>
        <pc:spChg chg="mod">
          <ac:chgData name="Yoel Kortick" userId="167978f5-7f40-4909-85d5-d4149554ad4e" providerId="ADAL" clId="{AC0AA298-EED5-4A7B-8E9A-B03F65E33ABB}" dt="2024-07-05T04:50:44.585" v="7193"/>
          <ac:spMkLst>
            <pc:docMk/>
            <pc:sldMk cId="137209128" sldId="857"/>
            <ac:spMk id="10" creationId="{4C5297D4-1A90-BA7E-1EA2-3486955EA032}"/>
          </ac:spMkLst>
        </pc:spChg>
        <pc:spChg chg="mod">
          <ac:chgData name="Yoel Kortick" userId="167978f5-7f40-4909-85d5-d4149554ad4e" providerId="ADAL" clId="{AC0AA298-EED5-4A7B-8E9A-B03F65E33ABB}" dt="2024-07-05T04:50:44.585" v="7193"/>
          <ac:spMkLst>
            <pc:docMk/>
            <pc:sldMk cId="137209128" sldId="85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230061764" sldId="858"/>
        </pc:sldMkLst>
        <pc:spChg chg="mod">
          <ac:chgData name="Yoel Kortick" userId="167978f5-7f40-4909-85d5-d4149554ad4e" providerId="ADAL" clId="{AC0AA298-EED5-4A7B-8E9A-B03F65E33ABB}" dt="2024-07-04T13:43:01.195" v="4055" actId="14100"/>
          <ac:spMkLst>
            <pc:docMk/>
            <pc:sldMk cId="3230061764" sldId="858"/>
            <ac:spMk id="4" creationId="{7607213B-A963-BD4C-C936-731C92C95FE4}"/>
          </ac:spMkLst>
        </pc:spChg>
        <pc:spChg chg="mod">
          <ac:chgData name="Yoel Kortick" userId="167978f5-7f40-4909-85d5-d4149554ad4e" providerId="ADAL" clId="{AC0AA298-EED5-4A7B-8E9A-B03F65E33ABB}" dt="2024-07-04T13:42:57.085" v="4053" actId="1076"/>
          <ac:spMkLst>
            <pc:docMk/>
            <pc:sldMk cId="3230061764" sldId="858"/>
            <ac:spMk id="6" creationId="{D877B6DB-8FC1-711E-5470-45127EFAC6BA}"/>
          </ac:spMkLst>
        </pc:spChg>
        <pc:spChg chg="mod">
          <ac:chgData name="Yoel Kortick" userId="167978f5-7f40-4909-85d5-d4149554ad4e" providerId="ADAL" clId="{AC0AA298-EED5-4A7B-8E9A-B03F65E33ABB}" dt="2024-07-04T13:42:53.781" v="4052" actId="14100"/>
          <ac:spMkLst>
            <pc:docMk/>
            <pc:sldMk cId="3230061764" sldId="858"/>
            <ac:spMk id="7" creationId="{2CADB4BF-784E-7AB4-A997-0F7375129D60}"/>
          </ac:spMkLst>
        </pc:spChg>
        <pc:spChg chg="mod">
          <ac:chgData name="Yoel Kortick" userId="167978f5-7f40-4909-85d5-d4149554ad4e" providerId="ADAL" clId="{AC0AA298-EED5-4A7B-8E9A-B03F65E33ABB}" dt="2024-07-04T13:40:08.867" v="4039" actId="20577"/>
          <ac:spMkLst>
            <pc:docMk/>
            <pc:sldMk cId="3230061764" sldId="858"/>
            <ac:spMk id="8" creationId="{D7C73464-27C0-C901-E8AF-8B2E851808BE}"/>
          </ac:spMkLst>
        </pc:spChg>
        <pc:spChg chg="mod">
          <ac:chgData name="Yoel Kortick" userId="167978f5-7f40-4909-85d5-d4149554ad4e" providerId="ADAL" clId="{AC0AA298-EED5-4A7B-8E9A-B03F65E33ABB}" dt="2024-07-05T04:50:44.585" v="7193"/>
          <ac:spMkLst>
            <pc:docMk/>
            <pc:sldMk cId="3230061764" sldId="858"/>
            <ac:spMk id="10" creationId="{4C5297D4-1A90-BA7E-1EA2-3486955EA032}"/>
          </ac:spMkLst>
        </pc:spChg>
        <pc:picChg chg="del">
          <ac:chgData name="Yoel Kortick" userId="167978f5-7f40-4909-85d5-d4149554ad4e" providerId="ADAL" clId="{AC0AA298-EED5-4A7B-8E9A-B03F65E33ABB}" dt="2024-07-04T13:42:42.299" v="4047" actId="478"/>
          <ac:picMkLst>
            <pc:docMk/>
            <pc:sldMk cId="3230061764" sldId="858"/>
            <ac:picMk id="3" creationId="{8C6D75AD-F5F8-17D9-812D-4EE7C4378356}"/>
          </ac:picMkLst>
        </pc:picChg>
        <pc:picChg chg="add mod ord">
          <ac:chgData name="Yoel Kortick" userId="167978f5-7f40-4909-85d5-d4149554ad4e" providerId="ADAL" clId="{AC0AA298-EED5-4A7B-8E9A-B03F65E33ABB}" dt="2024-07-04T13:43:02.783" v="4056" actId="208"/>
          <ac:picMkLst>
            <pc:docMk/>
            <pc:sldMk cId="3230061764" sldId="858"/>
            <ac:picMk id="5" creationId="{F35E7688-66BC-9AEE-6F0B-DC06C02FC0C5}"/>
          </ac:picMkLst>
        </pc:picChg>
      </pc:sldChg>
      <pc:sldChg chg="addSp delSp modSp add mod">
        <pc:chgData name="Yoel Kortick" userId="167978f5-7f40-4909-85d5-d4149554ad4e" providerId="ADAL" clId="{AC0AA298-EED5-4A7B-8E9A-B03F65E33ABB}" dt="2024-07-05T04:50:44.585" v="7193"/>
        <pc:sldMkLst>
          <pc:docMk/>
          <pc:sldMk cId="3228132499" sldId="859"/>
        </pc:sldMkLst>
        <pc:spChg chg="del">
          <ac:chgData name="Yoel Kortick" userId="167978f5-7f40-4909-85d5-d4149554ad4e" providerId="ADAL" clId="{AC0AA298-EED5-4A7B-8E9A-B03F65E33ABB}" dt="2024-07-04T13:44:34.158" v="4076" actId="478"/>
          <ac:spMkLst>
            <pc:docMk/>
            <pc:sldMk cId="3228132499" sldId="859"/>
            <ac:spMk id="2" creationId="{CF4075D4-17E5-ECC1-F814-95D7C06B6C84}"/>
          </ac:spMkLst>
        </pc:spChg>
        <pc:spChg chg="mod">
          <ac:chgData name="Yoel Kortick" userId="167978f5-7f40-4909-85d5-d4149554ad4e" providerId="ADAL" clId="{AC0AA298-EED5-4A7B-8E9A-B03F65E33ABB}" dt="2024-07-04T13:44:08.412" v="4063" actId="14100"/>
          <ac:spMkLst>
            <pc:docMk/>
            <pc:sldMk cId="3228132499" sldId="859"/>
            <ac:spMk id="4" creationId="{7607213B-A963-BD4C-C936-731C92C95FE4}"/>
          </ac:spMkLst>
        </pc:spChg>
        <pc:spChg chg="mod">
          <ac:chgData name="Yoel Kortick" userId="167978f5-7f40-4909-85d5-d4149554ad4e" providerId="ADAL" clId="{AC0AA298-EED5-4A7B-8E9A-B03F65E33ABB}" dt="2024-07-04T13:40:13.194" v="4040" actId="20577"/>
          <ac:spMkLst>
            <pc:docMk/>
            <pc:sldMk cId="3228132499" sldId="859"/>
            <ac:spMk id="6" creationId="{49DDD0D6-E641-971B-8890-BFCA11371A99}"/>
          </ac:spMkLst>
        </pc:spChg>
        <pc:spChg chg="mod">
          <ac:chgData name="Yoel Kortick" userId="167978f5-7f40-4909-85d5-d4149554ad4e" providerId="ADAL" clId="{AC0AA298-EED5-4A7B-8E9A-B03F65E33ABB}" dt="2024-07-04T13:44:13.573" v="4068" actId="1037"/>
          <ac:spMkLst>
            <pc:docMk/>
            <pc:sldMk cId="3228132499" sldId="859"/>
            <ac:spMk id="7" creationId="{05DAA74D-9DA1-9084-B643-8374CDC50DFB}"/>
          </ac:spMkLst>
        </pc:spChg>
        <pc:spChg chg="mod">
          <ac:chgData name="Yoel Kortick" userId="167978f5-7f40-4909-85d5-d4149554ad4e" providerId="ADAL" clId="{AC0AA298-EED5-4A7B-8E9A-B03F65E33ABB}" dt="2024-07-04T13:44:30.511" v="4075" actId="1076"/>
          <ac:spMkLst>
            <pc:docMk/>
            <pc:sldMk cId="3228132499" sldId="859"/>
            <ac:spMk id="8" creationId="{825B9363-32D7-BF76-9F72-9432760B3F32}"/>
          </ac:spMkLst>
        </pc:spChg>
        <pc:spChg chg="mod">
          <ac:chgData name="Yoel Kortick" userId="167978f5-7f40-4909-85d5-d4149554ad4e" providerId="ADAL" clId="{AC0AA298-EED5-4A7B-8E9A-B03F65E33ABB}" dt="2024-07-05T04:50:44.585" v="7193"/>
          <ac:spMkLst>
            <pc:docMk/>
            <pc:sldMk cId="3228132499" sldId="859"/>
            <ac:spMk id="10" creationId="{4C5297D4-1A90-BA7E-1EA2-3486955EA032}"/>
          </ac:spMkLst>
        </pc:spChg>
        <pc:picChg chg="del">
          <ac:chgData name="Yoel Kortick" userId="167978f5-7f40-4909-85d5-d4149554ad4e" providerId="ADAL" clId="{AC0AA298-EED5-4A7B-8E9A-B03F65E33ABB}" dt="2024-07-04T13:43:54.534" v="4057" actId="478"/>
          <ac:picMkLst>
            <pc:docMk/>
            <pc:sldMk cId="3228132499" sldId="859"/>
            <ac:picMk id="5" creationId="{235C4CE1-A2C3-E148-D3BA-FFB9CAA85D2D}"/>
          </ac:picMkLst>
        </pc:picChg>
        <pc:picChg chg="add mod ord">
          <ac:chgData name="Yoel Kortick" userId="167978f5-7f40-4909-85d5-d4149554ad4e" providerId="ADAL" clId="{AC0AA298-EED5-4A7B-8E9A-B03F65E33ABB}" dt="2024-07-04T13:44:23.425" v="4073" actId="167"/>
          <ac:picMkLst>
            <pc:docMk/>
            <pc:sldMk cId="3228132499" sldId="859"/>
            <ac:picMk id="14" creationId="{E344B378-B994-5AD9-6667-2DBE133727C3}"/>
          </ac:picMkLst>
        </pc:picChg>
        <pc:cxnChg chg="mod">
          <ac:chgData name="Yoel Kortick" userId="167978f5-7f40-4909-85d5-d4149554ad4e" providerId="ADAL" clId="{AC0AA298-EED5-4A7B-8E9A-B03F65E33ABB}" dt="2024-07-04T13:44:25.586" v="4074" actId="1076"/>
          <ac:cxnSpMkLst>
            <pc:docMk/>
            <pc:sldMk cId="3228132499" sldId="859"/>
            <ac:cxnSpMk id="12" creationId="{D469FE58-12A5-522B-BCD9-1BBCCAF03DB7}"/>
          </ac:cxnSpMkLst>
        </pc:cxnChg>
        <pc:cxnChg chg="del">
          <ac:chgData name="Yoel Kortick" userId="167978f5-7f40-4909-85d5-d4149554ad4e" providerId="ADAL" clId="{AC0AA298-EED5-4A7B-8E9A-B03F65E33ABB}" dt="2024-07-04T13:44:35.106" v="4077" actId="478"/>
          <ac:cxnSpMkLst>
            <pc:docMk/>
            <pc:sldMk cId="3228132499" sldId="859"/>
            <ac:cxnSpMk id="13" creationId="{F965F6F4-731B-7FAD-4DBE-C2A24211CB3F}"/>
          </ac:cxnSpMkLst>
        </pc:cxnChg>
      </pc:sldChg>
      <pc:sldChg chg="addSp modSp add mod">
        <pc:chgData name="Yoel Kortick" userId="167978f5-7f40-4909-85d5-d4149554ad4e" providerId="ADAL" clId="{AC0AA298-EED5-4A7B-8E9A-B03F65E33ABB}" dt="2024-07-05T04:50:44.585" v="7193"/>
        <pc:sldMkLst>
          <pc:docMk/>
          <pc:sldMk cId="961510153" sldId="860"/>
        </pc:sldMkLst>
        <pc:spChg chg="mod">
          <ac:chgData name="Yoel Kortick" userId="167978f5-7f40-4909-85d5-d4149554ad4e" providerId="ADAL" clId="{AC0AA298-EED5-4A7B-8E9A-B03F65E33ABB}" dt="2024-07-04T13:46:00.404" v="4079" actId="20577"/>
          <ac:spMkLst>
            <pc:docMk/>
            <pc:sldMk cId="961510153" sldId="860"/>
            <ac:spMk id="2" creationId="{16E6CBC5-6F06-1261-31AD-B08B01B9DC49}"/>
          </ac:spMkLst>
        </pc:spChg>
        <pc:spChg chg="add mod">
          <ac:chgData name="Yoel Kortick" userId="167978f5-7f40-4909-85d5-d4149554ad4e" providerId="ADAL" clId="{AC0AA298-EED5-4A7B-8E9A-B03F65E33ABB}" dt="2024-07-05T02:50:24.162" v="5109" actId="255"/>
          <ac:spMkLst>
            <pc:docMk/>
            <pc:sldMk cId="961510153" sldId="860"/>
            <ac:spMk id="3" creationId="{74FD16F9-4E5C-2710-2E7F-75AA04653AEC}"/>
          </ac:spMkLst>
        </pc:spChg>
        <pc:spChg chg="mod">
          <ac:chgData name="Yoel Kortick" userId="167978f5-7f40-4909-85d5-d4149554ad4e" providerId="ADAL" clId="{AC0AA298-EED5-4A7B-8E9A-B03F65E33ABB}" dt="2024-07-05T04:50:44.585" v="7193"/>
          <ac:spMkLst>
            <pc:docMk/>
            <pc:sldMk cId="961510153" sldId="860"/>
            <ac:spMk id="10" creationId="{4C5297D4-1A90-BA7E-1EA2-3486955EA032}"/>
          </ac:spMkLst>
        </pc:spChg>
        <pc:spChg chg="mod">
          <ac:chgData name="Yoel Kortick" userId="167978f5-7f40-4909-85d5-d4149554ad4e" providerId="ADAL" clId="{AC0AA298-EED5-4A7B-8E9A-B03F65E33ABB}" dt="2024-07-05T04:50:44.585" v="7193"/>
          <ac:spMkLst>
            <pc:docMk/>
            <pc:sldMk cId="961510153" sldId="860"/>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955894540" sldId="861"/>
        </pc:sldMkLst>
        <pc:spChg chg="mod">
          <ac:chgData name="Yoel Kortick" userId="167978f5-7f40-4909-85d5-d4149554ad4e" providerId="ADAL" clId="{AC0AA298-EED5-4A7B-8E9A-B03F65E33ABB}" dt="2024-07-04T13:54:13.371" v="4146" actId="1076"/>
          <ac:spMkLst>
            <pc:docMk/>
            <pc:sldMk cId="955894540" sldId="861"/>
            <ac:spMk id="6" creationId="{D877B6DB-8FC1-711E-5470-45127EFAC6BA}"/>
          </ac:spMkLst>
        </pc:spChg>
        <pc:spChg chg="mod">
          <ac:chgData name="Yoel Kortick" userId="167978f5-7f40-4909-85d5-d4149554ad4e" providerId="ADAL" clId="{AC0AA298-EED5-4A7B-8E9A-B03F65E33ABB}" dt="2024-07-04T13:46:03.513" v="4080" actId="20577"/>
          <ac:spMkLst>
            <pc:docMk/>
            <pc:sldMk cId="955894540" sldId="861"/>
            <ac:spMk id="8" creationId="{D7C73464-27C0-C901-E8AF-8B2E851808BE}"/>
          </ac:spMkLst>
        </pc:spChg>
        <pc:spChg chg="mod">
          <ac:chgData name="Yoel Kortick" userId="167978f5-7f40-4909-85d5-d4149554ad4e" providerId="ADAL" clId="{AC0AA298-EED5-4A7B-8E9A-B03F65E33ABB}" dt="2024-07-05T04:50:44.585" v="7193"/>
          <ac:spMkLst>
            <pc:docMk/>
            <pc:sldMk cId="955894540" sldId="861"/>
            <ac:spMk id="10" creationId="{4C5297D4-1A90-BA7E-1EA2-3486955EA032}"/>
          </ac:spMkLst>
        </pc:spChg>
        <pc:picChg chg="add mod ord">
          <ac:chgData name="Yoel Kortick" userId="167978f5-7f40-4909-85d5-d4149554ad4e" providerId="ADAL" clId="{AC0AA298-EED5-4A7B-8E9A-B03F65E33ABB}" dt="2024-07-04T13:54:15.532" v="4147" actId="208"/>
          <ac:picMkLst>
            <pc:docMk/>
            <pc:sldMk cId="955894540" sldId="861"/>
            <ac:picMk id="3" creationId="{237F9C3A-62DA-28F9-97F4-2E3BF097DE96}"/>
          </ac:picMkLst>
        </pc:picChg>
        <pc:picChg chg="del">
          <ac:chgData name="Yoel Kortick" userId="167978f5-7f40-4909-85d5-d4149554ad4e" providerId="ADAL" clId="{AC0AA298-EED5-4A7B-8E9A-B03F65E33ABB}" dt="2024-07-04T13:54:04.890" v="4142" actId="478"/>
          <ac:picMkLst>
            <pc:docMk/>
            <pc:sldMk cId="955894540" sldId="861"/>
            <ac:picMk id="5" creationId="{E4E22A31-FAF3-CB7D-9D63-8002EF1C289B}"/>
          </ac:picMkLst>
        </pc:picChg>
      </pc:sldChg>
      <pc:sldChg chg="addSp delSp modSp add mod">
        <pc:chgData name="Yoel Kortick" userId="167978f5-7f40-4909-85d5-d4149554ad4e" providerId="ADAL" clId="{AC0AA298-EED5-4A7B-8E9A-B03F65E33ABB}" dt="2024-07-05T05:23:18.078" v="8167" actId="113"/>
        <pc:sldMkLst>
          <pc:docMk/>
          <pc:sldMk cId="1923607506" sldId="862"/>
        </pc:sldMkLst>
        <pc:spChg chg="mod">
          <ac:chgData name="Yoel Kortick" userId="167978f5-7f40-4909-85d5-d4149554ad4e" providerId="ADAL" clId="{AC0AA298-EED5-4A7B-8E9A-B03F65E33ABB}" dt="2024-07-04T13:55:32.071" v="4178" actId="1036"/>
          <ac:spMkLst>
            <pc:docMk/>
            <pc:sldMk cId="1923607506" sldId="862"/>
            <ac:spMk id="4" creationId="{7607213B-A963-BD4C-C936-731C92C95FE4}"/>
          </ac:spMkLst>
        </pc:spChg>
        <pc:spChg chg="mod">
          <ac:chgData name="Yoel Kortick" userId="167978f5-7f40-4909-85d5-d4149554ad4e" providerId="ADAL" clId="{AC0AA298-EED5-4A7B-8E9A-B03F65E33ABB}" dt="2024-07-04T13:55:32.071" v="4178" actId="1036"/>
          <ac:spMkLst>
            <pc:docMk/>
            <pc:sldMk cId="1923607506" sldId="862"/>
            <ac:spMk id="7" creationId="{05DAA74D-9DA1-9084-B643-8374CDC50DFB}"/>
          </ac:spMkLst>
        </pc:spChg>
        <pc:spChg chg="mod">
          <ac:chgData name="Yoel Kortick" userId="167978f5-7f40-4909-85d5-d4149554ad4e" providerId="ADAL" clId="{AC0AA298-EED5-4A7B-8E9A-B03F65E33ABB}" dt="2024-07-04T13:46:06.862" v="4081" actId="20577"/>
          <ac:spMkLst>
            <pc:docMk/>
            <pc:sldMk cId="1923607506" sldId="862"/>
            <ac:spMk id="8" creationId="{46CD0D5E-B084-F05D-4522-D1704426F5F1}"/>
          </ac:spMkLst>
        </pc:spChg>
        <pc:spChg chg="mod">
          <ac:chgData name="Yoel Kortick" userId="167978f5-7f40-4909-85d5-d4149554ad4e" providerId="ADAL" clId="{AC0AA298-EED5-4A7B-8E9A-B03F65E33ABB}" dt="2024-07-05T04:50:44.585" v="7193"/>
          <ac:spMkLst>
            <pc:docMk/>
            <pc:sldMk cId="1923607506" sldId="862"/>
            <ac:spMk id="10" creationId="{4C5297D4-1A90-BA7E-1EA2-3486955EA032}"/>
          </ac:spMkLst>
        </pc:spChg>
        <pc:spChg chg="mod">
          <ac:chgData name="Yoel Kortick" userId="167978f5-7f40-4909-85d5-d4149554ad4e" providerId="ADAL" clId="{AC0AA298-EED5-4A7B-8E9A-B03F65E33ABB}" dt="2024-07-05T05:23:18.078" v="8167" actId="113"/>
          <ac:spMkLst>
            <pc:docMk/>
            <pc:sldMk cId="1923607506" sldId="862"/>
            <ac:spMk id="11" creationId="{1ACE3884-5DD3-4F86-13C6-FF34F1D35C8C}"/>
          </ac:spMkLst>
        </pc:spChg>
        <pc:picChg chg="del">
          <ac:chgData name="Yoel Kortick" userId="167978f5-7f40-4909-85d5-d4149554ad4e" providerId="ADAL" clId="{AC0AA298-EED5-4A7B-8E9A-B03F65E33ABB}" dt="2024-07-04T13:54:55.208" v="4151" actId="478"/>
          <ac:picMkLst>
            <pc:docMk/>
            <pc:sldMk cId="1923607506" sldId="862"/>
            <ac:picMk id="3" creationId="{E212182D-EB1E-6049-E3F9-0E9B85160AE2}"/>
          </ac:picMkLst>
        </pc:picChg>
        <pc:picChg chg="add mod ord">
          <ac:chgData name="Yoel Kortick" userId="167978f5-7f40-4909-85d5-d4149554ad4e" providerId="ADAL" clId="{AC0AA298-EED5-4A7B-8E9A-B03F65E33ABB}" dt="2024-07-04T13:55:32.071" v="4178" actId="1036"/>
          <ac:picMkLst>
            <pc:docMk/>
            <pc:sldMk cId="1923607506" sldId="862"/>
            <ac:picMk id="5" creationId="{E0D1E6C2-9913-2AEC-D3C6-BAED3BDDDF08}"/>
          </ac:picMkLst>
        </pc:picChg>
      </pc:sldChg>
      <pc:sldChg chg="addSp delSp modSp add mod">
        <pc:chgData name="Yoel Kortick" userId="167978f5-7f40-4909-85d5-d4149554ad4e" providerId="ADAL" clId="{AC0AA298-EED5-4A7B-8E9A-B03F65E33ABB}" dt="2024-07-05T04:50:44.585" v="7193"/>
        <pc:sldMkLst>
          <pc:docMk/>
          <pc:sldMk cId="2035316015" sldId="863"/>
        </pc:sldMkLst>
        <pc:spChg chg="mod">
          <ac:chgData name="Yoel Kortick" userId="167978f5-7f40-4909-85d5-d4149554ad4e" providerId="ADAL" clId="{AC0AA298-EED5-4A7B-8E9A-B03F65E33ABB}" dt="2024-07-04T13:56:35.664" v="4195" actId="14100"/>
          <ac:spMkLst>
            <pc:docMk/>
            <pc:sldMk cId="2035316015" sldId="863"/>
            <ac:spMk id="4" creationId="{7607213B-A963-BD4C-C936-731C92C95FE4}"/>
          </ac:spMkLst>
        </pc:spChg>
        <pc:spChg chg="mod">
          <ac:chgData name="Yoel Kortick" userId="167978f5-7f40-4909-85d5-d4149554ad4e" providerId="ADAL" clId="{AC0AA298-EED5-4A7B-8E9A-B03F65E33ABB}" dt="2024-07-04T13:46:10.840" v="4082" actId="20577"/>
          <ac:spMkLst>
            <pc:docMk/>
            <pc:sldMk cId="2035316015" sldId="863"/>
            <ac:spMk id="6" creationId="{49DDD0D6-E641-971B-8890-BFCA11371A99}"/>
          </ac:spMkLst>
        </pc:spChg>
        <pc:spChg chg="mod">
          <ac:chgData name="Yoel Kortick" userId="167978f5-7f40-4909-85d5-d4149554ad4e" providerId="ADAL" clId="{AC0AA298-EED5-4A7B-8E9A-B03F65E33ABB}" dt="2024-07-04T13:56:30.385" v="4194" actId="1036"/>
          <ac:spMkLst>
            <pc:docMk/>
            <pc:sldMk cId="2035316015" sldId="863"/>
            <ac:spMk id="7" creationId="{05DAA74D-9DA1-9084-B643-8374CDC50DFB}"/>
          </ac:spMkLst>
        </pc:spChg>
        <pc:spChg chg="mod">
          <ac:chgData name="Yoel Kortick" userId="167978f5-7f40-4909-85d5-d4149554ad4e" providerId="ADAL" clId="{AC0AA298-EED5-4A7B-8E9A-B03F65E33ABB}" dt="2024-07-05T04:50:44.585" v="7193"/>
          <ac:spMkLst>
            <pc:docMk/>
            <pc:sldMk cId="2035316015" sldId="863"/>
            <ac:spMk id="10" creationId="{4C5297D4-1A90-BA7E-1EA2-3486955EA032}"/>
          </ac:spMkLst>
        </pc:spChg>
        <pc:spChg chg="mod">
          <ac:chgData name="Yoel Kortick" userId="167978f5-7f40-4909-85d5-d4149554ad4e" providerId="ADAL" clId="{AC0AA298-EED5-4A7B-8E9A-B03F65E33ABB}" dt="2024-07-04T14:07:44.398" v="4229" actId="20577"/>
          <ac:spMkLst>
            <pc:docMk/>
            <pc:sldMk cId="2035316015" sldId="863"/>
            <ac:spMk id="11" creationId="{1ACE3884-5DD3-4F86-13C6-FF34F1D35C8C}"/>
          </ac:spMkLst>
        </pc:spChg>
        <pc:picChg chg="add mod ord">
          <ac:chgData name="Yoel Kortick" userId="167978f5-7f40-4909-85d5-d4149554ad4e" providerId="ADAL" clId="{AC0AA298-EED5-4A7B-8E9A-B03F65E33ABB}" dt="2024-07-04T13:56:37.985" v="4196" actId="208"/>
          <ac:picMkLst>
            <pc:docMk/>
            <pc:sldMk cId="2035316015" sldId="863"/>
            <ac:picMk id="3" creationId="{DA5B1733-CBA9-DF13-BC3F-28AA3D0CDEB6}"/>
          </ac:picMkLst>
        </pc:picChg>
        <pc:picChg chg="del">
          <ac:chgData name="Yoel Kortick" userId="167978f5-7f40-4909-85d5-d4149554ad4e" providerId="ADAL" clId="{AC0AA298-EED5-4A7B-8E9A-B03F65E33ABB}" dt="2024-07-04T13:56:19.669" v="4179" actId="478"/>
          <ac:picMkLst>
            <pc:docMk/>
            <pc:sldMk cId="2035316015" sldId="863"/>
            <ac:picMk id="5" creationId="{B00295B9-61E6-A584-1A7E-89EF91B72A48}"/>
          </ac:picMkLst>
        </pc:picChg>
      </pc:sldChg>
      <pc:sldChg chg="addSp delSp modSp add mod">
        <pc:chgData name="Yoel Kortick" userId="167978f5-7f40-4909-85d5-d4149554ad4e" providerId="ADAL" clId="{AC0AA298-EED5-4A7B-8E9A-B03F65E33ABB}" dt="2024-07-05T04:50:44.585" v="7193"/>
        <pc:sldMkLst>
          <pc:docMk/>
          <pc:sldMk cId="2101871376" sldId="864"/>
        </pc:sldMkLst>
        <pc:spChg chg="add mod">
          <ac:chgData name="Yoel Kortick" userId="167978f5-7f40-4909-85d5-d4149554ad4e" providerId="ADAL" clId="{AC0AA298-EED5-4A7B-8E9A-B03F65E33ABB}" dt="2024-07-05T02:50:56.108" v="5110"/>
          <ac:spMkLst>
            <pc:docMk/>
            <pc:sldMk cId="2101871376" sldId="864"/>
            <ac:spMk id="2" creationId="{BA6EE933-EC5C-F08C-A4CB-12588379D463}"/>
          </ac:spMkLst>
        </pc:spChg>
        <pc:spChg chg="mod">
          <ac:chgData name="Yoel Kortick" userId="167978f5-7f40-4909-85d5-d4149554ad4e" providerId="ADAL" clId="{AC0AA298-EED5-4A7B-8E9A-B03F65E33ABB}" dt="2024-07-04T14:08:09.704" v="4245" actId="14100"/>
          <ac:spMkLst>
            <pc:docMk/>
            <pc:sldMk cId="2101871376" sldId="864"/>
            <ac:spMk id="4" creationId="{7607213B-A963-BD4C-C936-731C92C95FE4}"/>
          </ac:spMkLst>
        </pc:spChg>
        <pc:spChg chg="mod">
          <ac:chgData name="Yoel Kortick" userId="167978f5-7f40-4909-85d5-d4149554ad4e" providerId="ADAL" clId="{AC0AA298-EED5-4A7B-8E9A-B03F65E33ABB}" dt="2024-07-04T13:46:14.997" v="4083" actId="20577"/>
          <ac:spMkLst>
            <pc:docMk/>
            <pc:sldMk cId="2101871376" sldId="864"/>
            <ac:spMk id="6" creationId="{23D72501-1C8D-D366-F34A-72E8676FA2BB}"/>
          </ac:spMkLst>
        </pc:spChg>
        <pc:spChg chg="mod">
          <ac:chgData name="Yoel Kortick" userId="167978f5-7f40-4909-85d5-d4149554ad4e" providerId="ADAL" clId="{AC0AA298-EED5-4A7B-8E9A-B03F65E33ABB}" dt="2024-07-04T14:08:03.850" v="4243" actId="1076"/>
          <ac:spMkLst>
            <pc:docMk/>
            <pc:sldMk cId="2101871376" sldId="864"/>
            <ac:spMk id="7" creationId="{05DAA74D-9DA1-9084-B643-8374CDC50DFB}"/>
          </ac:spMkLst>
        </pc:spChg>
        <pc:spChg chg="add mod">
          <ac:chgData name="Yoel Kortick" userId="167978f5-7f40-4909-85d5-d4149554ad4e" providerId="ADAL" clId="{AC0AA298-EED5-4A7B-8E9A-B03F65E33ABB}" dt="2024-07-04T14:08:00.878" v="4242" actId="1038"/>
          <ac:spMkLst>
            <pc:docMk/>
            <pc:sldMk cId="2101871376" sldId="864"/>
            <ac:spMk id="8" creationId="{532D3A54-9DAD-12CB-6BE7-C5CF8CA26595}"/>
          </ac:spMkLst>
        </pc:spChg>
        <pc:spChg chg="mod">
          <ac:chgData name="Yoel Kortick" userId="167978f5-7f40-4909-85d5-d4149554ad4e" providerId="ADAL" clId="{AC0AA298-EED5-4A7B-8E9A-B03F65E33ABB}" dt="2024-07-05T04:50:44.585" v="7193"/>
          <ac:spMkLst>
            <pc:docMk/>
            <pc:sldMk cId="2101871376" sldId="864"/>
            <ac:spMk id="10" creationId="{4C5297D4-1A90-BA7E-1EA2-3486955EA032}"/>
          </ac:spMkLst>
        </pc:spChg>
        <pc:spChg chg="mod">
          <ac:chgData name="Yoel Kortick" userId="167978f5-7f40-4909-85d5-d4149554ad4e" providerId="ADAL" clId="{AC0AA298-EED5-4A7B-8E9A-B03F65E33ABB}" dt="2024-07-04T14:07:51.570" v="4233"/>
          <ac:spMkLst>
            <pc:docMk/>
            <pc:sldMk cId="2101871376" sldId="864"/>
            <ac:spMk id="11" creationId="{1ACE3884-5DD3-4F86-13C6-FF34F1D35C8C}"/>
          </ac:spMkLst>
        </pc:spChg>
        <pc:picChg chg="del">
          <ac:chgData name="Yoel Kortick" userId="167978f5-7f40-4909-85d5-d4149554ad4e" providerId="ADAL" clId="{AC0AA298-EED5-4A7B-8E9A-B03F65E33ABB}" dt="2024-07-04T13:56:50.002" v="4200" actId="478"/>
          <ac:picMkLst>
            <pc:docMk/>
            <pc:sldMk cId="2101871376" sldId="864"/>
            <ac:picMk id="3" creationId="{6B083BBC-6BCA-2A52-F4D9-16F38DB16D07}"/>
          </ac:picMkLst>
        </pc:picChg>
        <pc:picChg chg="add mod ord">
          <ac:chgData name="Yoel Kortick" userId="167978f5-7f40-4909-85d5-d4149554ad4e" providerId="ADAL" clId="{AC0AA298-EED5-4A7B-8E9A-B03F65E33ABB}" dt="2024-07-04T14:07:55.737" v="4235" actId="1076"/>
          <ac:picMkLst>
            <pc:docMk/>
            <pc:sldMk cId="2101871376" sldId="864"/>
            <ac:picMk id="5" creationId="{F95C6B18-3F34-350B-CF19-3AEB5207A94B}"/>
          </ac:picMkLst>
        </pc:picChg>
        <pc:cxnChg chg="add mod">
          <ac:chgData name="Yoel Kortick" userId="167978f5-7f40-4909-85d5-d4149554ad4e" providerId="ADAL" clId="{AC0AA298-EED5-4A7B-8E9A-B03F65E33ABB}" dt="2024-07-05T02:50:56.108" v="5110"/>
          <ac:cxnSpMkLst>
            <pc:docMk/>
            <pc:sldMk cId="2101871376" sldId="864"/>
            <ac:cxnSpMk id="3" creationId="{F629EBA8-8505-71DF-8281-172B5DB4BCFB}"/>
          </ac:cxnSpMkLst>
        </pc:cxnChg>
      </pc:sldChg>
      <pc:sldChg chg="addSp modSp add mod">
        <pc:chgData name="Yoel Kortick" userId="167978f5-7f40-4909-85d5-d4149554ad4e" providerId="ADAL" clId="{AC0AA298-EED5-4A7B-8E9A-B03F65E33ABB}" dt="2024-07-05T04:59:15.494" v="7656" actId="11529"/>
        <pc:sldMkLst>
          <pc:docMk/>
          <pc:sldMk cId="2470152550" sldId="865"/>
        </pc:sldMkLst>
        <pc:spChg chg="add">
          <ac:chgData name="Yoel Kortick" userId="167978f5-7f40-4909-85d5-d4149554ad4e" providerId="ADAL" clId="{AC0AA298-EED5-4A7B-8E9A-B03F65E33ABB}" dt="2024-07-05T04:59:15.494" v="7656" actId="11529"/>
          <ac:spMkLst>
            <pc:docMk/>
            <pc:sldMk cId="2470152550" sldId="865"/>
            <ac:spMk id="2" creationId="{E26C75CA-2ACA-3F82-8C6B-B93E00F40455}"/>
          </ac:spMkLst>
        </pc:spChg>
        <pc:spChg chg="mod">
          <ac:chgData name="Yoel Kortick" userId="167978f5-7f40-4909-85d5-d4149554ad4e" providerId="ADAL" clId="{AC0AA298-EED5-4A7B-8E9A-B03F65E33ABB}" dt="2024-07-05T04:58:59.903" v="7655" actId="20577"/>
          <ac:spMkLst>
            <pc:docMk/>
            <pc:sldMk cId="2470152550" sldId="865"/>
            <ac:spMk id="11" creationId="{1ACE3884-5DD3-4F86-13C6-FF34F1D35C8C}"/>
          </ac:spMkLst>
        </pc:spChg>
        <pc:picChg chg="add mod">
          <ac:chgData name="Yoel Kortick" userId="167978f5-7f40-4909-85d5-d4149554ad4e" providerId="ADAL" clId="{AC0AA298-EED5-4A7B-8E9A-B03F65E33ABB}" dt="2024-07-04T14:28:22.759" v="4352" actId="208"/>
          <ac:picMkLst>
            <pc:docMk/>
            <pc:sldMk cId="2470152550" sldId="865"/>
            <ac:picMk id="3" creationId="{CEB0672D-27CE-A1F7-B268-E08FE7025A58}"/>
          </ac:picMkLst>
        </pc:picChg>
      </pc:sldChg>
      <pc:sldChg chg="addSp delSp modSp add mod">
        <pc:chgData name="Yoel Kortick" userId="167978f5-7f40-4909-85d5-d4149554ad4e" providerId="ADAL" clId="{AC0AA298-EED5-4A7B-8E9A-B03F65E33ABB}" dt="2024-07-05T05:15:37.012" v="8131"/>
        <pc:sldMkLst>
          <pc:docMk/>
          <pc:sldMk cId="3925604203" sldId="866"/>
        </pc:sldMkLst>
        <pc:spChg chg="mod">
          <ac:chgData name="Yoel Kortick" userId="167978f5-7f40-4909-85d5-d4149554ad4e" providerId="ADAL" clId="{AC0AA298-EED5-4A7B-8E9A-B03F65E33ABB}" dt="2024-07-05T02:22:11.301" v="4398" actId="14100"/>
          <ac:spMkLst>
            <pc:docMk/>
            <pc:sldMk cId="3925604203" sldId="866"/>
            <ac:spMk id="2" creationId="{B86A9D2F-02ED-0FEC-601C-1D164B30CB89}"/>
          </ac:spMkLst>
        </pc:spChg>
        <pc:spChg chg="mod">
          <ac:chgData name="Yoel Kortick" userId="167978f5-7f40-4909-85d5-d4149554ad4e" providerId="ADAL" clId="{AC0AA298-EED5-4A7B-8E9A-B03F65E33ABB}" dt="2024-07-05T02:22:17.779" v="4400" actId="14100"/>
          <ac:spMkLst>
            <pc:docMk/>
            <pc:sldMk cId="3925604203" sldId="866"/>
            <ac:spMk id="4" creationId="{7607213B-A963-BD4C-C936-731C92C95FE4}"/>
          </ac:spMkLst>
        </pc:spChg>
        <pc:spChg chg="del mod">
          <ac:chgData name="Yoel Kortick" userId="167978f5-7f40-4909-85d5-d4149554ad4e" providerId="ADAL" clId="{AC0AA298-EED5-4A7B-8E9A-B03F65E33ABB}" dt="2024-07-05T02:22:24.550" v="4402" actId="478"/>
          <ac:spMkLst>
            <pc:docMk/>
            <pc:sldMk cId="3925604203" sldId="866"/>
            <ac:spMk id="6" creationId="{5A871B06-1565-6201-2DBC-0CCC99078A34}"/>
          </ac:spMkLst>
        </pc:spChg>
        <pc:spChg chg="add mod">
          <ac:chgData name="Yoel Kortick" userId="167978f5-7f40-4909-85d5-d4149554ad4e" providerId="ADAL" clId="{AC0AA298-EED5-4A7B-8E9A-B03F65E33ABB}" dt="2024-07-05T02:22:54.770" v="4434" actId="208"/>
          <ac:spMkLst>
            <pc:docMk/>
            <pc:sldMk cId="3925604203" sldId="866"/>
            <ac:spMk id="8" creationId="{B191A5AC-ADDE-6F44-067E-50B03CCCA751}"/>
          </ac:spMkLst>
        </pc:spChg>
        <pc:spChg chg="add mod">
          <ac:chgData name="Yoel Kortick" userId="167978f5-7f40-4909-85d5-d4149554ad4e" providerId="ADAL" clId="{AC0AA298-EED5-4A7B-8E9A-B03F65E33ABB}" dt="2024-07-05T05:15:37.012" v="8131"/>
          <ac:spMkLst>
            <pc:docMk/>
            <pc:sldMk cId="3925604203" sldId="866"/>
            <ac:spMk id="14" creationId="{47818DFA-58B4-8A7A-524B-AD54725749F0}"/>
          </ac:spMkLst>
        </pc:spChg>
        <pc:picChg chg="del">
          <ac:chgData name="Yoel Kortick" userId="167978f5-7f40-4909-85d5-d4149554ad4e" providerId="ADAL" clId="{AC0AA298-EED5-4A7B-8E9A-B03F65E33ABB}" dt="2024-07-05T02:21:55.519" v="4356" actId="478"/>
          <ac:picMkLst>
            <pc:docMk/>
            <pc:sldMk cId="3925604203" sldId="866"/>
            <ac:picMk id="5" creationId="{C4AAAE9A-9FE4-C5FE-3C2A-A99A7ABE2BEA}"/>
          </ac:picMkLst>
        </pc:picChg>
        <pc:picChg chg="add mod ord">
          <ac:chgData name="Yoel Kortick" userId="167978f5-7f40-4909-85d5-d4149554ad4e" providerId="ADAL" clId="{AC0AA298-EED5-4A7B-8E9A-B03F65E33ABB}" dt="2024-07-05T02:23:06.970" v="4436" actId="208"/>
          <ac:picMkLst>
            <pc:docMk/>
            <pc:sldMk cId="3925604203" sldId="866"/>
            <ac:picMk id="7" creationId="{3C5618DA-A38C-24B6-B9D9-9AF11DA0E26A}"/>
          </ac:picMkLst>
        </pc:picChg>
        <pc:cxnChg chg="add">
          <ac:chgData name="Yoel Kortick" userId="167978f5-7f40-4909-85d5-d4149554ad4e" providerId="ADAL" clId="{AC0AA298-EED5-4A7B-8E9A-B03F65E33ABB}" dt="2024-07-05T02:22:59.958" v="4435" actId="11529"/>
          <ac:cxnSpMkLst>
            <pc:docMk/>
            <pc:sldMk cId="3925604203" sldId="866"/>
            <ac:cxnSpMk id="13" creationId="{D748B71E-C1FC-4B32-B987-39A47F5BB82E}"/>
          </ac:cxnSpMkLst>
        </pc:cxnChg>
      </pc:sldChg>
      <pc:sldChg chg="addSp delSp modSp add mod">
        <pc:chgData name="Yoel Kortick" userId="167978f5-7f40-4909-85d5-d4149554ad4e" providerId="ADAL" clId="{AC0AA298-EED5-4A7B-8E9A-B03F65E33ABB}" dt="2024-07-05T05:15:33.053" v="8130"/>
        <pc:sldMkLst>
          <pc:docMk/>
          <pc:sldMk cId="997723737" sldId="867"/>
        </pc:sldMkLst>
        <pc:spChg chg="add mod">
          <ac:chgData name="Yoel Kortick" userId="167978f5-7f40-4909-85d5-d4149554ad4e" providerId="ADAL" clId="{AC0AA298-EED5-4A7B-8E9A-B03F65E33ABB}" dt="2024-07-05T02:30:19.737" v="4490" actId="1035"/>
          <ac:spMkLst>
            <pc:docMk/>
            <pc:sldMk cId="997723737" sldId="867"/>
            <ac:spMk id="2" creationId="{E9200276-1766-7679-5BCA-149B22D1B0A7}"/>
          </ac:spMkLst>
        </pc:spChg>
        <pc:spChg chg="del">
          <ac:chgData name="Yoel Kortick" userId="167978f5-7f40-4909-85d5-d4149554ad4e" providerId="ADAL" clId="{AC0AA298-EED5-4A7B-8E9A-B03F65E33ABB}" dt="2024-07-05T02:23:32.499" v="4441" actId="478"/>
          <ac:spMkLst>
            <pc:docMk/>
            <pc:sldMk cId="997723737" sldId="867"/>
            <ac:spMk id="4" creationId="{7607213B-A963-BD4C-C936-731C92C95FE4}"/>
          </ac:spMkLst>
        </pc:spChg>
        <pc:spChg chg="add mod">
          <ac:chgData name="Yoel Kortick" userId="167978f5-7f40-4909-85d5-d4149554ad4e" providerId="ADAL" clId="{AC0AA298-EED5-4A7B-8E9A-B03F65E33ABB}" dt="2024-07-05T02:30:14.509" v="4485" actId="14100"/>
          <ac:spMkLst>
            <pc:docMk/>
            <pc:sldMk cId="997723737" sldId="867"/>
            <ac:spMk id="5" creationId="{4D384D76-4EEB-53A5-ECBA-A7E1012D36E1}"/>
          </ac:spMkLst>
        </pc:spChg>
        <pc:spChg chg="del mod">
          <ac:chgData name="Yoel Kortick" userId="167978f5-7f40-4909-85d5-d4149554ad4e" providerId="ADAL" clId="{AC0AA298-EED5-4A7B-8E9A-B03F65E33ABB}" dt="2024-07-05T02:23:31.301" v="4440" actId="478"/>
          <ac:spMkLst>
            <pc:docMk/>
            <pc:sldMk cId="997723737" sldId="867"/>
            <ac:spMk id="6" creationId="{5A871B06-1565-6201-2DBC-0CCC99078A34}"/>
          </ac:spMkLst>
        </pc:spChg>
        <pc:spChg chg="add mod">
          <ac:chgData name="Yoel Kortick" userId="167978f5-7f40-4909-85d5-d4149554ad4e" providerId="ADAL" clId="{AC0AA298-EED5-4A7B-8E9A-B03F65E33ABB}" dt="2024-07-05T02:30:02.181" v="4481" actId="20577"/>
          <ac:spMkLst>
            <pc:docMk/>
            <pc:sldMk cId="997723737" sldId="867"/>
            <ac:spMk id="7" creationId="{1415A632-9B30-DA7B-B731-983F32842585}"/>
          </ac:spMkLst>
        </pc:spChg>
        <pc:spChg chg="add mod">
          <ac:chgData name="Yoel Kortick" userId="167978f5-7f40-4909-85d5-d4149554ad4e" providerId="ADAL" clId="{AC0AA298-EED5-4A7B-8E9A-B03F65E33ABB}" dt="2024-07-05T05:15:33.053" v="8130"/>
          <ac:spMkLst>
            <pc:docMk/>
            <pc:sldMk cId="997723737" sldId="867"/>
            <ac:spMk id="15" creationId="{DB3F0FB3-D2FE-4B59-6478-BDCA8E58F135}"/>
          </ac:spMkLst>
        </pc:spChg>
        <pc:picChg chg="del">
          <ac:chgData name="Yoel Kortick" userId="167978f5-7f40-4909-85d5-d4149554ad4e" providerId="ADAL" clId="{AC0AA298-EED5-4A7B-8E9A-B03F65E33ABB}" dt="2024-07-05T02:23:27.737" v="4438" actId="478"/>
          <ac:picMkLst>
            <pc:docMk/>
            <pc:sldMk cId="997723737" sldId="867"/>
            <ac:picMk id="3" creationId="{310E4399-D00B-F82A-46FC-4EC481A77F7F}"/>
          </ac:picMkLst>
        </pc:picChg>
        <pc:picChg chg="add mod ord">
          <ac:chgData name="Yoel Kortick" userId="167978f5-7f40-4909-85d5-d4149554ad4e" providerId="ADAL" clId="{AC0AA298-EED5-4A7B-8E9A-B03F65E33ABB}" dt="2024-07-05T02:30:08.556" v="4483" actId="208"/>
          <ac:picMkLst>
            <pc:docMk/>
            <pc:sldMk cId="997723737" sldId="867"/>
            <ac:picMk id="13" creationId="{B7DFFA93-0BCD-D01D-F4D4-284DD86F392F}"/>
          </ac:picMkLst>
        </pc:picChg>
        <pc:cxnChg chg="add mod">
          <ac:chgData name="Yoel Kortick" userId="167978f5-7f40-4909-85d5-d4149554ad4e" providerId="ADAL" clId="{AC0AA298-EED5-4A7B-8E9A-B03F65E33ABB}" dt="2024-07-05T02:30:06.274" v="4482" actId="14100"/>
          <ac:cxnSpMkLst>
            <pc:docMk/>
            <pc:sldMk cId="997723737" sldId="867"/>
            <ac:cxnSpMk id="8" creationId="{3CC52BB7-9ED3-E413-7B22-8C5431D0EBC6}"/>
          </ac:cxnSpMkLst>
        </pc:cxnChg>
      </pc:sldChg>
      <pc:sldChg chg="addSp delSp modSp add mod">
        <pc:chgData name="Yoel Kortick" userId="167978f5-7f40-4909-85d5-d4149554ad4e" providerId="ADAL" clId="{AC0AA298-EED5-4A7B-8E9A-B03F65E33ABB}" dt="2024-07-05T05:15:29.788" v="8129"/>
        <pc:sldMkLst>
          <pc:docMk/>
          <pc:sldMk cId="2767967639" sldId="868"/>
        </pc:sldMkLst>
        <pc:spChg chg="add mod">
          <ac:chgData name="Yoel Kortick" userId="167978f5-7f40-4909-85d5-d4149554ad4e" providerId="ADAL" clId="{AC0AA298-EED5-4A7B-8E9A-B03F65E33ABB}" dt="2024-07-05T02:30:59.593" v="4494" actId="14100"/>
          <ac:spMkLst>
            <pc:docMk/>
            <pc:sldMk cId="2767967639" sldId="868"/>
            <ac:spMk id="2" creationId="{71136E19-2996-2F8B-2BF0-A7D6BF9339D1}"/>
          </ac:spMkLst>
        </pc:spChg>
        <pc:spChg chg="add mod">
          <ac:chgData name="Yoel Kortick" userId="167978f5-7f40-4909-85d5-d4149554ad4e" providerId="ADAL" clId="{AC0AA298-EED5-4A7B-8E9A-B03F65E33ABB}" dt="2024-07-05T02:31:10.455" v="4500" actId="14100"/>
          <ac:spMkLst>
            <pc:docMk/>
            <pc:sldMk cId="2767967639" sldId="868"/>
            <ac:spMk id="3" creationId="{C978C0FE-364A-6146-F4C4-47E5DB604A2E}"/>
          </ac:spMkLst>
        </pc:spChg>
        <pc:spChg chg="del">
          <ac:chgData name="Yoel Kortick" userId="167978f5-7f40-4909-85d5-d4149554ad4e" providerId="ADAL" clId="{AC0AA298-EED5-4A7B-8E9A-B03F65E33ABB}" dt="2024-07-05T02:23:44.867" v="4445" actId="478"/>
          <ac:spMkLst>
            <pc:docMk/>
            <pc:sldMk cId="2767967639" sldId="868"/>
            <ac:spMk id="4" creationId="{7607213B-A963-BD4C-C936-731C92C95FE4}"/>
          </ac:spMkLst>
        </pc:spChg>
        <pc:spChg chg="add mod">
          <ac:chgData name="Yoel Kortick" userId="167978f5-7f40-4909-85d5-d4149554ad4e" providerId="ADAL" clId="{AC0AA298-EED5-4A7B-8E9A-B03F65E33ABB}" dt="2024-07-05T02:31:19.014" v="4502" actId="1076"/>
          <ac:spMkLst>
            <pc:docMk/>
            <pc:sldMk cId="2767967639" sldId="868"/>
            <ac:spMk id="5" creationId="{7EEE658A-EEE1-BF98-CC3A-482E2FCF1F11}"/>
          </ac:spMkLst>
        </pc:spChg>
        <pc:spChg chg="del">
          <ac:chgData name="Yoel Kortick" userId="167978f5-7f40-4909-85d5-d4149554ad4e" providerId="ADAL" clId="{AC0AA298-EED5-4A7B-8E9A-B03F65E33ABB}" dt="2024-07-05T02:23:46.587" v="4446" actId="478"/>
          <ac:spMkLst>
            <pc:docMk/>
            <pc:sldMk cId="2767967639" sldId="868"/>
            <ac:spMk id="6" creationId="{5A871B06-1565-6201-2DBC-0CCC99078A34}"/>
          </ac:spMkLst>
        </pc:spChg>
        <pc:spChg chg="add mod">
          <ac:chgData name="Yoel Kortick" userId="167978f5-7f40-4909-85d5-d4149554ad4e" providerId="ADAL" clId="{AC0AA298-EED5-4A7B-8E9A-B03F65E33ABB}" dt="2024-07-05T05:15:29.788" v="8129"/>
          <ac:spMkLst>
            <pc:docMk/>
            <pc:sldMk cId="2767967639" sldId="868"/>
            <ac:spMk id="14" creationId="{496E1D4C-B4F2-A028-793E-C7CCF622B3B7}"/>
          </ac:spMkLst>
        </pc:spChg>
        <pc:picChg chg="del">
          <ac:chgData name="Yoel Kortick" userId="167978f5-7f40-4909-85d5-d4149554ad4e" providerId="ADAL" clId="{AC0AA298-EED5-4A7B-8E9A-B03F65E33ABB}" dt="2024-07-05T02:23:43.391" v="4444" actId="478"/>
          <ac:picMkLst>
            <pc:docMk/>
            <pc:sldMk cId="2767967639" sldId="868"/>
            <ac:picMk id="8" creationId="{8AA03ED1-7903-80AD-958C-8E20300BB28E}"/>
          </ac:picMkLst>
        </pc:picChg>
        <pc:picChg chg="add mod ord">
          <ac:chgData name="Yoel Kortick" userId="167978f5-7f40-4909-85d5-d4149554ad4e" providerId="ADAL" clId="{AC0AA298-EED5-4A7B-8E9A-B03F65E33ABB}" dt="2024-07-05T02:31:13.881" v="4501" actId="208"/>
          <ac:picMkLst>
            <pc:docMk/>
            <pc:sldMk cId="2767967639" sldId="868"/>
            <ac:picMk id="13" creationId="{AD007070-D64D-97C6-62A0-BAE05C40B034}"/>
          </ac:picMkLst>
        </pc:picChg>
        <pc:cxnChg chg="add mod">
          <ac:chgData name="Yoel Kortick" userId="167978f5-7f40-4909-85d5-d4149554ad4e" providerId="ADAL" clId="{AC0AA298-EED5-4A7B-8E9A-B03F65E33ABB}" dt="2024-07-05T02:31:19.014" v="4502" actId="1076"/>
          <ac:cxnSpMkLst>
            <pc:docMk/>
            <pc:sldMk cId="2767967639" sldId="868"/>
            <ac:cxnSpMk id="7" creationId="{12768B87-1449-614F-E540-C4D847C3E059}"/>
          </ac:cxnSpMkLst>
        </pc:cxnChg>
      </pc:sldChg>
      <pc:sldChg chg="addSp delSp modSp add mod">
        <pc:chgData name="Yoel Kortick" userId="167978f5-7f40-4909-85d5-d4149554ad4e" providerId="ADAL" clId="{AC0AA298-EED5-4A7B-8E9A-B03F65E33ABB}" dt="2024-07-05T05:15:26.485" v="8128"/>
        <pc:sldMkLst>
          <pc:docMk/>
          <pc:sldMk cId="796258114" sldId="869"/>
        </pc:sldMkLst>
        <pc:spChg chg="add mod">
          <ac:chgData name="Yoel Kortick" userId="167978f5-7f40-4909-85d5-d4149554ad4e" providerId="ADAL" clId="{AC0AA298-EED5-4A7B-8E9A-B03F65E33ABB}" dt="2024-07-05T02:33:15.666" v="4508" actId="14100"/>
          <ac:spMkLst>
            <pc:docMk/>
            <pc:sldMk cId="796258114" sldId="869"/>
            <ac:spMk id="2" creationId="{5CC1A095-BD44-8743-02AC-CBC2B5CCFDB6}"/>
          </ac:spMkLst>
        </pc:spChg>
        <pc:spChg chg="add mod">
          <ac:chgData name="Yoel Kortick" userId="167978f5-7f40-4909-85d5-d4149554ad4e" providerId="ADAL" clId="{AC0AA298-EED5-4A7B-8E9A-B03F65E33ABB}" dt="2024-07-05T02:33:18.417" v="4509" actId="14100"/>
          <ac:spMkLst>
            <pc:docMk/>
            <pc:sldMk cId="796258114" sldId="869"/>
            <ac:spMk id="3" creationId="{3A029354-DEE6-90BD-1972-4F7D4447BAE7}"/>
          </ac:spMkLst>
        </pc:spChg>
        <pc:spChg chg="del">
          <ac:chgData name="Yoel Kortick" userId="167978f5-7f40-4909-85d5-d4149554ad4e" providerId="ADAL" clId="{AC0AA298-EED5-4A7B-8E9A-B03F65E33ABB}" dt="2024-07-05T02:23:55.698" v="4450" actId="478"/>
          <ac:spMkLst>
            <pc:docMk/>
            <pc:sldMk cId="796258114" sldId="869"/>
            <ac:spMk id="4" creationId="{7607213B-A963-BD4C-C936-731C92C95FE4}"/>
          </ac:spMkLst>
        </pc:spChg>
        <pc:spChg chg="add mod">
          <ac:chgData name="Yoel Kortick" userId="167978f5-7f40-4909-85d5-d4149554ad4e" providerId="ADAL" clId="{AC0AA298-EED5-4A7B-8E9A-B03F65E33ABB}" dt="2024-07-05T02:33:23.295" v="4512" actId="20577"/>
          <ac:spMkLst>
            <pc:docMk/>
            <pc:sldMk cId="796258114" sldId="869"/>
            <ac:spMk id="5" creationId="{A1A2C64C-3FDE-E3CB-91BA-D8F81E7002CC}"/>
          </ac:spMkLst>
        </pc:spChg>
        <pc:spChg chg="del">
          <ac:chgData name="Yoel Kortick" userId="167978f5-7f40-4909-85d5-d4149554ad4e" providerId="ADAL" clId="{AC0AA298-EED5-4A7B-8E9A-B03F65E33ABB}" dt="2024-07-05T02:23:56.802" v="4451" actId="478"/>
          <ac:spMkLst>
            <pc:docMk/>
            <pc:sldMk cId="796258114" sldId="869"/>
            <ac:spMk id="6" creationId="{5A871B06-1565-6201-2DBC-0CCC99078A34}"/>
          </ac:spMkLst>
        </pc:spChg>
        <pc:spChg chg="mod">
          <ac:chgData name="Yoel Kortick" userId="167978f5-7f40-4909-85d5-d4149554ad4e" providerId="ADAL" clId="{AC0AA298-EED5-4A7B-8E9A-B03F65E33ABB}" dt="2024-07-05T05:13:46.658" v="8034"/>
          <ac:spMkLst>
            <pc:docMk/>
            <pc:sldMk cId="796258114" sldId="869"/>
            <ac:spMk id="11" creationId="{1ACE3884-5DD3-4F86-13C6-FF34F1D35C8C}"/>
          </ac:spMkLst>
        </pc:spChg>
        <pc:spChg chg="add mod">
          <ac:chgData name="Yoel Kortick" userId="167978f5-7f40-4909-85d5-d4149554ad4e" providerId="ADAL" clId="{AC0AA298-EED5-4A7B-8E9A-B03F65E33ABB}" dt="2024-07-05T05:15:26.485" v="8128"/>
          <ac:spMkLst>
            <pc:docMk/>
            <pc:sldMk cId="796258114" sldId="869"/>
            <ac:spMk id="14" creationId="{FC7E8A84-7F4C-53BF-973E-AB9EB2A5A504}"/>
          </ac:spMkLst>
        </pc:spChg>
        <pc:picChg chg="add mod ord">
          <ac:chgData name="Yoel Kortick" userId="167978f5-7f40-4909-85d5-d4149554ad4e" providerId="ADAL" clId="{AC0AA298-EED5-4A7B-8E9A-B03F65E33ABB}" dt="2024-07-05T02:33:41.223" v="4514" actId="208"/>
          <ac:picMkLst>
            <pc:docMk/>
            <pc:sldMk cId="796258114" sldId="869"/>
            <ac:picMk id="12" creationId="{CF514630-E565-3B07-0CDA-F0802950926B}"/>
          </ac:picMkLst>
        </pc:picChg>
        <pc:picChg chg="del">
          <ac:chgData name="Yoel Kortick" userId="167978f5-7f40-4909-85d5-d4149554ad4e" providerId="ADAL" clId="{AC0AA298-EED5-4A7B-8E9A-B03F65E33ABB}" dt="2024-07-05T02:23:54.463" v="4449" actId="478"/>
          <ac:picMkLst>
            <pc:docMk/>
            <pc:sldMk cId="796258114" sldId="869"/>
            <ac:picMk id="13" creationId="{D934E5FD-9B0B-DC9D-A2C4-FCFD61099E07}"/>
          </ac:picMkLst>
        </pc:picChg>
        <pc:cxnChg chg="add mod">
          <ac:chgData name="Yoel Kortick" userId="167978f5-7f40-4909-85d5-d4149554ad4e" providerId="ADAL" clId="{AC0AA298-EED5-4A7B-8E9A-B03F65E33ABB}" dt="2024-07-05T02:33:26.268" v="4513" actId="1076"/>
          <ac:cxnSpMkLst>
            <pc:docMk/>
            <pc:sldMk cId="796258114" sldId="869"/>
            <ac:cxnSpMk id="7" creationId="{0EE51545-A892-784C-AAE8-E108096BD8E6}"/>
          </ac:cxnSpMkLst>
        </pc:cxnChg>
      </pc:sldChg>
      <pc:sldChg chg="addSp delSp modSp add mod">
        <pc:chgData name="Yoel Kortick" userId="167978f5-7f40-4909-85d5-d4149554ad4e" providerId="ADAL" clId="{AC0AA298-EED5-4A7B-8E9A-B03F65E33ABB}" dt="2024-07-05T05:15:22.528" v="8127"/>
        <pc:sldMkLst>
          <pc:docMk/>
          <pc:sldMk cId="583574960" sldId="870"/>
        </pc:sldMkLst>
        <pc:spChg chg="add mod">
          <ac:chgData name="Yoel Kortick" userId="167978f5-7f40-4909-85d5-d4149554ad4e" providerId="ADAL" clId="{AC0AA298-EED5-4A7B-8E9A-B03F65E33ABB}" dt="2024-07-05T02:34:20.089" v="4523" actId="14100"/>
          <ac:spMkLst>
            <pc:docMk/>
            <pc:sldMk cId="583574960" sldId="870"/>
            <ac:spMk id="2" creationId="{DD03977C-EE63-C403-B1C4-2FC752BBF32D}"/>
          </ac:spMkLst>
        </pc:spChg>
        <pc:spChg chg="add mod">
          <ac:chgData name="Yoel Kortick" userId="167978f5-7f40-4909-85d5-d4149554ad4e" providerId="ADAL" clId="{AC0AA298-EED5-4A7B-8E9A-B03F65E33ABB}" dt="2024-07-05T02:34:22.745" v="4524" actId="14100"/>
          <ac:spMkLst>
            <pc:docMk/>
            <pc:sldMk cId="583574960" sldId="870"/>
            <ac:spMk id="3" creationId="{AB22DCF1-2467-46DE-76E4-A1F5DE1F1875}"/>
          </ac:spMkLst>
        </pc:spChg>
        <pc:spChg chg="del">
          <ac:chgData name="Yoel Kortick" userId="167978f5-7f40-4909-85d5-d4149554ad4e" providerId="ADAL" clId="{AC0AA298-EED5-4A7B-8E9A-B03F65E33ABB}" dt="2024-07-05T02:25:11.256" v="4455" actId="478"/>
          <ac:spMkLst>
            <pc:docMk/>
            <pc:sldMk cId="583574960" sldId="870"/>
            <ac:spMk id="4" creationId="{7607213B-A963-BD4C-C936-731C92C95FE4}"/>
          </ac:spMkLst>
        </pc:spChg>
        <pc:spChg chg="del">
          <ac:chgData name="Yoel Kortick" userId="167978f5-7f40-4909-85d5-d4149554ad4e" providerId="ADAL" clId="{AC0AA298-EED5-4A7B-8E9A-B03F65E33ABB}" dt="2024-07-05T02:25:12.141" v="4456" actId="478"/>
          <ac:spMkLst>
            <pc:docMk/>
            <pc:sldMk cId="583574960" sldId="870"/>
            <ac:spMk id="6" creationId="{5A871B06-1565-6201-2DBC-0CCC99078A34}"/>
          </ac:spMkLst>
        </pc:spChg>
        <pc:spChg chg="add mod">
          <ac:chgData name="Yoel Kortick" userId="167978f5-7f40-4909-85d5-d4149554ad4e" providerId="ADAL" clId="{AC0AA298-EED5-4A7B-8E9A-B03F65E33ABB}" dt="2024-07-05T02:34:25.383" v="4527" actId="20577"/>
          <ac:spMkLst>
            <pc:docMk/>
            <pc:sldMk cId="583574960" sldId="870"/>
            <ac:spMk id="7" creationId="{3FDE7E67-A88A-70EF-361D-3EEF0B382405}"/>
          </ac:spMkLst>
        </pc:spChg>
        <pc:spChg chg="add mod">
          <ac:chgData name="Yoel Kortick" userId="167978f5-7f40-4909-85d5-d4149554ad4e" providerId="ADAL" clId="{AC0AA298-EED5-4A7B-8E9A-B03F65E33ABB}" dt="2024-07-05T05:15:22.528" v="8127"/>
          <ac:spMkLst>
            <pc:docMk/>
            <pc:sldMk cId="583574960" sldId="870"/>
            <ac:spMk id="14" creationId="{D41A7CF0-48C7-8796-6100-C17F50D2E981}"/>
          </ac:spMkLst>
        </pc:spChg>
        <pc:picChg chg="del">
          <ac:chgData name="Yoel Kortick" userId="167978f5-7f40-4909-85d5-d4149554ad4e" providerId="ADAL" clId="{AC0AA298-EED5-4A7B-8E9A-B03F65E33ABB}" dt="2024-07-05T02:25:09.703" v="4454" actId="478"/>
          <ac:picMkLst>
            <pc:docMk/>
            <pc:sldMk cId="583574960" sldId="870"/>
            <ac:picMk id="5" creationId="{FEA95739-546F-6E7C-C881-842F0468F879}"/>
          </ac:picMkLst>
        </pc:picChg>
        <pc:picChg chg="add mod ord">
          <ac:chgData name="Yoel Kortick" userId="167978f5-7f40-4909-85d5-d4149554ad4e" providerId="ADAL" clId="{AC0AA298-EED5-4A7B-8E9A-B03F65E33ABB}" dt="2024-07-05T02:34:28.871" v="4528" actId="208"/>
          <ac:picMkLst>
            <pc:docMk/>
            <pc:sldMk cId="583574960" sldId="870"/>
            <ac:picMk id="13" creationId="{9567ECBC-1F8A-DB98-759E-5B9767D83BE3}"/>
          </ac:picMkLst>
        </pc:picChg>
        <pc:cxnChg chg="add mod">
          <ac:chgData name="Yoel Kortick" userId="167978f5-7f40-4909-85d5-d4149554ad4e" providerId="ADAL" clId="{AC0AA298-EED5-4A7B-8E9A-B03F65E33ABB}" dt="2024-07-05T02:25:13.282" v="4457"/>
          <ac:cxnSpMkLst>
            <pc:docMk/>
            <pc:sldMk cId="583574960" sldId="870"/>
            <ac:cxnSpMk id="8" creationId="{1C7294DC-124D-BC51-0AE2-94D23CCFCBEB}"/>
          </ac:cxnSpMkLst>
        </pc:cxnChg>
      </pc:sldChg>
      <pc:sldChg chg="addSp delSp modSp add mod">
        <pc:chgData name="Yoel Kortick" userId="167978f5-7f40-4909-85d5-d4149554ad4e" providerId="ADAL" clId="{AC0AA298-EED5-4A7B-8E9A-B03F65E33ABB}" dt="2024-07-05T05:15:18.703" v="8126" actId="1036"/>
        <pc:sldMkLst>
          <pc:docMk/>
          <pc:sldMk cId="3739584296" sldId="871"/>
        </pc:sldMkLst>
        <pc:spChg chg="del">
          <ac:chgData name="Yoel Kortick" userId="167978f5-7f40-4909-85d5-d4149554ad4e" providerId="ADAL" clId="{AC0AA298-EED5-4A7B-8E9A-B03F65E33ABB}" dt="2024-07-05T02:25:20.564" v="4460" actId="478"/>
          <ac:spMkLst>
            <pc:docMk/>
            <pc:sldMk cId="3739584296" sldId="871"/>
            <ac:spMk id="4" creationId="{7607213B-A963-BD4C-C936-731C92C95FE4}"/>
          </ac:spMkLst>
        </pc:spChg>
        <pc:spChg chg="del">
          <ac:chgData name="Yoel Kortick" userId="167978f5-7f40-4909-85d5-d4149554ad4e" providerId="ADAL" clId="{AC0AA298-EED5-4A7B-8E9A-B03F65E33ABB}" dt="2024-07-05T02:25:21.753" v="4461" actId="478"/>
          <ac:spMkLst>
            <pc:docMk/>
            <pc:sldMk cId="3739584296" sldId="871"/>
            <ac:spMk id="6" creationId="{5A871B06-1565-6201-2DBC-0CCC99078A34}"/>
          </ac:spMkLst>
        </pc:spChg>
        <pc:spChg chg="add mod">
          <ac:chgData name="Yoel Kortick" userId="167978f5-7f40-4909-85d5-d4149554ad4e" providerId="ADAL" clId="{AC0AA298-EED5-4A7B-8E9A-B03F65E33ABB}" dt="2024-07-05T02:35:58.625" v="4578" actId="14100"/>
          <ac:spMkLst>
            <pc:docMk/>
            <pc:sldMk cId="3739584296" sldId="871"/>
            <ac:spMk id="7" creationId="{63B6B0B4-6DF6-7F15-F827-07FF365E02D8}"/>
          </ac:spMkLst>
        </pc:spChg>
        <pc:spChg chg="add mod">
          <ac:chgData name="Yoel Kortick" userId="167978f5-7f40-4909-85d5-d4149554ad4e" providerId="ADAL" clId="{AC0AA298-EED5-4A7B-8E9A-B03F65E33ABB}" dt="2024-07-05T02:35:50.690" v="4576" actId="1036"/>
          <ac:spMkLst>
            <pc:docMk/>
            <pc:sldMk cId="3739584296" sldId="871"/>
            <ac:spMk id="8" creationId="{1A41A606-B91D-FFD5-C6E6-C720B0F7C6C4}"/>
          </ac:spMkLst>
        </pc:spChg>
        <pc:spChg chg="add mod">
          <ac:chgData name="Yoel Kortick" userId="167978f5-7f40-4909-85d5-d4149554ad4e" providerId="ADAL" clId="{AC0AA298-EED5-4A7B-8E9A-B03F65E33ABB}" dt="2024-07-05T02:35:50.690" v="4576" actId="1036"/>
          <ac:spMkLst>
            <pc:docMk/>
            <pc:sldMk cId="3739584296" sldId="871"/>
            <ac:spMk id="12" creationId="{E2373739-890E-DAA8-D958-15DE9963B416}"/>
          </ac:spMkLst>
        </pc:spChg>
        <pc:spChg chg="add mod">
          <ac:chgData name="Yoel Kortick" userId="167978f5-7f40-4909-85d5-d4149554ad4e" providerId="ADAL" clId="{AC0AA298-EED5-4A7B-8E9A-B03F65E33ABB}" dt="2024-07-05T05:15:18.703" v="8126" actId="1036"/>
          <ac:spMkLst>
            <pc:docMk/>
            <pc:sldMk cId="3739584296" sldId="871"/>
            <ac:spMk id="14" creationId="{DBB878BA-213E-5707-3480-F907EE8F061B}"/>
          </ac:spMkLst>
        </pc:spChg>
        <pc:picChg chg="del">
          <ac:chgData name="Yoel Kortick" userId="167978f5-7f40-4909-85d5-d4149554ad4e" providerId="ADAL" clId="{AC0AA298-EED5-4A7B-8E9A-B03F65E33ABB}" dt="2024-07-05T02:25:19.160" v="4459" actId="478"/>
          <ac:picMkLst>
            <pc:docMk/>
            <pc:sldMk cId="3739584296" sldId="871"/>
            <ac:picMk id="3" creationId="{869E2B59-1CAC-3522-FDA4-C37B408DD2B7}"/>
          </ac:picMkLst>
        </pc:picChg>
        <pc:picChg chg="add mod ord">
          <ac:chgData name="Yoel Kortick" userId="167978f5-7f40-4909-85d5-d4149554ad4e" providerId="ADAL" clId="{AC0AA298-EED5-4A7B-8E9A-B03F65E33ABB}" dt="2024-07-05T02:36:03.572" v="4580" actId="208"/>
          <ac:picMkLst>
            <pc:docMk/>
            <pc:sldMk cId="3739584296" sldId="871"/>
            <ac:picMk id="5" creationId="{74436994-63E7-C6AA-D804-000E23764923}"/>
          </ac:picMkLst>
        </pc:picChg>
        <pc:cxnChg chg="add mod">
          <ac:chgData name="Yoel Kortick" userId="167978f5-7f40-4909-85d5-d4149554ad4e" providerId="ADAL" clId="{AC0AA298-EED5-4A7B-8E9A-B03F65E33ABB}" dt="2024-07-05T02:36:01.399" v="4579" actId="1076"/>
          <ac:cxnSpMkLst>
            <pc:docMk/>
            <pc:sldMk cId="3739584296" sldId="871"/>
            <ac:cxnSpMk id="13" creationId="{E5404EEF-8A47-6CEE-60C5-045D5426040B}"/>
          </ac:cxnSpMkLst>
        </pc:cxnChg>
      </pc:sldChg>
      <pc:sldChg chg="addSp delSp modSp add mod">
        <pc:chgData name="Yoel Kortick" userId="167978f5-7f40-4909-85d5-d4149554ad4e" providerId="ADAL" clId="{AC0AA298-EED5-4A7B-8E9A-B03F65E33ABB}" dt="2024-07-05T05:15:11.897" v="8108"/>
        <pc:sldMkLst>
          <pc:docMk/>
          <pc:sldMk cId="3722635618" sldId="872"/>
        </pc:sldMkLst>
        <pc:spChg chg="add mod">
          <ac:chgData name="Yoel Kortick" userId="167978f5-7f40-4909-85d5-d4149554ad4e" providerId="ADAL" clId="{AC0AA298-EED5-4A7B-8E9A-B03F65E33ABB}" dt="2024-07-05T02:36:40.828" v="4607" actId="14100"/>
          <ac:spMkLst>
            <pc:docMk/>
            <pc:sldMk cId="3722635618" sldId="872"/>
            <ac:spMk id="2" creationId="{24C13B78-9053-C8D5-F11B-F6B8BEF23884}"/>
          </ac:spMkLst>
        </pc:spChg>
        <pc:spChg chg="add mod">
          <ac:chgData name="Yoel Kortick" userId="167978f5-7f40-4909-85d5-d4149554ad4e" providerId="ADAL" clId="{AC0AA298-EED5-4A7B-8E9A-B03F65E33ABB}" dt="2024-07-05T02:36:44.492" v="4609" actId="14100"/>
          <ac:spMkLst>
            <pc:docMk/>
            <pc:sldMk cId="3722635618" sldId="872"/>
            <ac:spMk id="3" creationId="{4C987A2E-F6D9-62AB-F91B-5383FDBA2744}"/>
          </ac:spMkLst>
        </pc:spChg>
        <pc:spChg chg="del">
          <ac:chgData name="Yoel Kortick" userId="167978f5-7f40-4909-85d5-d4149554ad4e" providerId="ADAL" clId="{AC0AA298-EED5-4A7B-8E9A-B03F65E33ABB}" dt="2024-07-05T02:25:28.046" v="4464" actId="478"/>
          <ac:spMkLst>
            <pc:docMk/>
            <pc:sldMk cId="3722635618" sldId="872"/>
            <ac:spMk id="4" creationId="{7607213B-A963-BD4C-C936-731C92C95FE4}"/>
          </ac:spMkLst>
        </pc:spChg>
        <pc:spChg chg="add mod">
          <ac:chgData name="Yoel Kortick" userId="167978f5-7f40-4909-85d5-d4149554ad4e" providerId="ADAL" clId="{AC0AA298-EED5-4A7B-8E9A-B03F65E33ABB}" dt="2024-07-05T02:36:48.118" v="4612" actId="20577"/>
          <ac:spMkLst>
            <pc:docMk/>
            <pc:sldMk cId="3722635618" sldId="872"/>
            <ac:spMk id="5" creationId="{38478330-78DF-E264-DBF4-83C3AAF1F7AF}"/>
          </ac:spMkLst>
        </pc:spChg>
        <pc:spChg chg="del">
          <ac:chgData name="Yoel Kortick" userId="167978f5-7f40-4909-85d5-d4149554ad4e" providerId="ADAL" clId="{AC0AA298-EED5-4A7B-8E9A-B03F65E33ABB}" dt="2024-07-05T02:25:29.165" v="4465" actId="478"/>
          <ac:spMkLst>
            <pc:docMk/>
            <pc:sldMk cId="3722635618" sldId="872"/>
            <ac:spMk id="6" creationId="{5A871B06-1565-6201-2DBC-0CCC99078A34}"/>
          </ac:spMkLst>
        </pc:spChg>
        <pc:spChg chg="add mod">
          <ac:chgData name="Yoel Kortick" userId="167978f5-7f40-4909-85d5-d4149554ad4e" providerId="ADAL" clId="{AC0AA298-EED5-4A7B-8E9A-B03F65E33ABB}" dt="2024-07-05T05:15:11.897" v="8108"/>
          <ac:spMkLst>
            <pc:docMk/>
            <pc:sldMk cId="3722635618" sldId="872"/>
            <ac:spMk id="13" creationId="{FC8E1EF8-D78D-846B-C64A-A5609E80A60D}"/>
          </ac:spMkLst>
        </pc:spChg>
        <pc:picChg chg="add mod ord">
          <ac:chgData name="Yoel Kortick" userId="167978f5-7f40-4909-85d5-d4149554ad4e" providerId="ADAL" clId="{AC0AA298-EED5-4A7B-8E9A-B03F65E33ABB}" dt="2024-07-05T02:36:53.326" v="4614" actId="208"/>
          <ac:picMkLst>
            <pc:docMk/>
            <pc:sldMk cId="3722635618" sldId="872"/>
            <ac:picMk id="12" creationId="{6EDB038E-EA9E-AE73-30FF-F233E69277BB}"/>
          </ac:picMkLst>
        </pc:picChg>
        <pc:picChg chg="del">
          <ac:chgData name="Yoel Kortick" userId="167978f5-7f40-4909-85d5-d4149554ad4e" providerId="ADAL" clId="{AC0AA298-EED5-4A7B-8E9A-B03F65E33ABB}" dt="2024-07-05T02:25:26.702" v="4463" actId="478"/>
          <ac:picMkLst>
            <pc:docMk/>
            <pc:sldMk cId="3722635618" sldId="872"/>
            <ac:picMk id="15" creationId="{4175F5AA-0FB8-6D4E-757A-3F7B43CD724E}"/>
          </ac:picMkLst>
        </pc:picChg>
        <pc:cxnChg chg="add mod">
          <ac:chgData name="Yoel Kortick" userId="167978f5-7f40-4909-85d5-d4149554ad4e" providerId="ADAL" clId="{AC0AA298-EED5-4A7B-8E9A-B03F65E33ABB}" dt="2024-07-05T02:36:50.939" v="4613" actId="1076"/>
          <ac:cxnSpMkLst>
            <pc:docMk/>
            <pc:sldMk cId="3722635618" sldId="872"/>
            <ac:cxnSpMk id="7" creationId="{FFC7B7B1-EA6A-A79C-3580-1462275DFD39}"/>
          </ac:cxnSpMkLst>
        </pc:cxnChg>
      </pc:sldChg>
      <pc:sldChg chg="addSp delSp modSp add mod">
        <pc:chgData name="Yoel Kortick" userId="167978f5-7f40-4909-85d5-d4149554ad4e" providerId="ADAL" clId="{AC0AA298-EED5-4A7B-8E9A-B03F65E33ABB}" dt="2024-07-05T05:15:07.506" v="8107" actId="1036"/>
        <pc:sldMkLst>
          <pc:docMk/>
          <pc:sldMk cId="441582025" sldId="873"/>
        </pc:sldMkLst>
        <pc:spChg chg="add mod">
          <ac:chgData name="Yoel Kortick" userId="167978f5-7f40-4909-85d5-d4149554ad4e" providerId="ADAL" clId="{AC0AA298-EED5-4A7B-8E9A-B03F65E33ABB}" dt="2024-07-05T02:37:47.614" v="4633" actId="1035"/>
          <ac:spMkLst>
            <pc:docMk/>
            <pc:sldMk cId="441582025" sldId="873"/>
            <ac:spMk id="2" creationId="{FBBCAD03-C3DA-C155-D040-91E068B15032}"/>
          </ac:spMkLst>
        </pc:spChg>
        <pc:spChg chg="del">
          <ac:chgData name="Yoel Kortick" userId="167978f5-7f40-4909-85d5-d4149554ad4e" providerId="ADAL" clId="{AC0AA298-EED5-4A7B-8E9A-B03F65E33ABB}" dt="2024-07-05T02:25:36.787" v="4469" actId="478"/>
          <ac:spMkLst>
            <pc:docMk/>
            <pc:sldMk cId="441582025" sldId="873"/>
            <ac:spMk id="4" creationId="{7607213B-A963-BD4C-C936-731C92C95FE4}"/>
          </ac:spMkLst>
        </pc:spChg>
        <pc:spChg chg="add mod">
          <ac:chgData name="Yoel Kortick" userId="167978f5-7f40-4909-85d5-d4149554ad4e" providerId="ADAL" clId="{AC0AA298-EED5-4A7B-8E9A-B03F65E33ABB}" dt="2024-07-05T02:37:39.931" v="4626" actId="14100"/>
          <ac:spMkLst>
            <pc:docMk/>
            <pc:sldMk cId="441582025" sldId="873"/>
            <ac:spMk id="5" creationId="{DC59FD58-BE85-B2C7-17AC-CCBC4CA3E126}"/>
          </ac:spMkLst>
        </pc:spChg>
        <pc:spChg chg="del">
          <ac:chgData name="Yoel Kortick" userId="167978f5-7f40-4909-85d5-d4149554ad4e" providerId="ADAL" clId="{AC0AA298-EED5-4A7B-8E9A-B03F65E33ABB}" dt="2024-07-05T02:25:37.904" v="4470" actId="478"/>
          <ac:spMkLst>
            <pc:docMk/>
            <pc:sldMk cId="441582025" sldId="873"/>
            <ac:spMk id="6" creationId="{5A871B06-1565-6201-2DBC-0CCC99078A34}"/>
          </ac:spMkLst>
        </pc:spChg>
        <pc:spChg chg="add mod">
          <ac:chgData name="Yoel Kortick" userId="167978f5-7f40-4909-85d5-d4149554ad4e" providerId="ADAL" clId="{AC0AA298-EED5-4A7B-8E9A-B03F65E33ABB}" dt="2024-07-05T02:37:32.932" v="4623" actId="20577"/>
          <ac:spMkLst>
            <pc:docMk/>
            <pc:sldMk cId="441582025" sldId="873"/>
            <ac:spMk id="7" creationId="{F34FD21D-9A42-7FB1-E014-B0A70D3F9D8B}"/>
          </ac:spMkLst>
        </pc:spChg>
        <pc:spChg chg="add mod">
          <ac:chgData name="Yoel Kortick" userId="167978f5-7f40-4909-85d5-d4149554ad4e" providerId="ADAL" clId="{AC0AA298-EED5-4A7B-8E9A-B03F65E33ABB}" dt="2024-07-05T05:15:07.506" v="8107" actId="1036"/>
          <ac:spMkLst>
            <pc:docMk/>
            <pc:sldMk cId="441582025" sldId="873"/>
            <ac:spMk id="14" creationId="{330796CC-D702-33E2-CDD3-B0DFDA9B526B}"/>
          </ac:spMkLst>
        </pc:spChg>
        <pc:picChg chg="del">
          <ac:chgData name="Yoel Kortick" userId="167978f5-7f40-4909-85d5-d4149554ad4e" providerId="ADAL" clId="{AC0AA298-EED5-4A7B-8E9A-B03F65E33ABB}" dt="2024-07-05T02:25:35.464" v="4468" actId="478"/>
          <ac:picMkLst>
            <pc:docMk/>
            <pc:sldMk cId="441582025" sldId="873"/>
            <ac:picMk id="3" creationId="{FB439D01-F451-1B0E-B672-72F5C3DF01BD}"/>
          </ac:picMkLst>
        </pc:picChg>
        <pc:picChg chg="add mod ord">
          <ac:chgData name="Yoel Kortick" userId="167978f5-7f40-4909-85d5-d4149554ad4e" providerId="ADAL" clId="{AC0AA298-EED5-4A7B-8E9A-B03F65E33ABB}" dt="2024-07-05T02:37:50.682" v="4634" actId="208"/>
          <ac:picMkLst>
            <pc:docMk/>
            <pc:sldMk cId="441582025" sldId="873"/>
            <ac:picMk id="13" creationId="{01091320-F036-F6E4-EFC8-FEF57D279186}"/>
          </ac:picMkLst>
        </pc:picChg>
        <pc:cxnChg chg="add mod">
          <ac:chgData name="Yoel Kortick" userId="167978f5-7f40-4909-85d5-d4149554ad4e" providerId="ADAL" clId="{AC0AA298-EED5-4A7B-8E9A-B03F65E33ABB}" dt="2024-07-05T02:37:35.667" v="4624" actId="1076"/>
          <ac:cxnSpMkLst>
            <pc:docMk/>
            <pc:sldMk cId="441582025" sldId="873"/>
            <ac:cxnSpMk id="8" creationId="{8D3888CA-8A15-C37C-4721-E26A522FEA90}"/>
          </ac:cxnSpMkLst>
        </pc:cxnChg>
      </pc:sldChg>
      <pc:sldChg chg="addSp delSp modSp add mod">
        <pc:chgData name="Yoel Kortick" userId="167978f5-7f40-4909-85d5-d4149554ad4e" providerId="ADAL" clId="{AC0AA298-EED5-4A7B-8E9A-B03F65E33ABB}" dt="2024-07-05T05:14:58.953" v="8091" actId="20577"/>
        <pc:sldMkLst>
          <pc:docMk/>
          <pc:sldMk cId="1653946103" sldId="874"/>
        </pc:sldMkLst>
        <pc:spChg chg="add mod">
          <ac:chgData name="Yoel Kortick" userId="167978f5-7f40-4909-85d5-d4149554ad4e" providerId="ADAL" clId="{AC0AA298-EED5-4A7B-8E9A-B03F65E33ABB}" dt="2024-07-05T03:13:34.368" v="5618" actId="14100"/>
          <ac:spMkLst>
            <pc:docMk/>
            <pc:sldMk cId="1653946103" sldId="874"/>
            <ac:spMk id="2" creationId="{FF92DA08-8E46-0682-DDAC-C665E088376B}"/>
          </ac:spMkLst>
        </pc:spChg>
        <pc:spChg chg="add mod">
          <ac:chgData name="Yoel Kortick" userId="167978f5-7f40-4909-85d5-d4149554ad4e" providerId="ADAL" clId="{AC0AA298-EED5-4A7B-8E9A-B03F65E33ABB}" dt="2024-07-05T03:13:40.114" v="5620" actId="14100"/>
          <ac:spMkLst>
            <pc:docMk/>
            <pc:sldMk cId="1653946103" sldId="874"/>
            <ac:spMk id="3" creationId="{8879762F-9A73-EEFF-7AFF-E6EC0DE2FB3F}"/>
          </ac:spMkLst>
        </pc:spChg>
        <pc:spChg chg="del">
          <ac:chgData name="Yoel Kortick" userId="167978f5-7f40-4909-85d5-d4149554ad4e" providerId="ADAL" clId="{AC0AA298-EED5-4A7B-8E9A-B03F65E33ABB}" dt="2024-07-05T02:25:45.442" v="4474" actId="478"/>
          <ac:spMkLst>
            <pc:docMk/>
            <pc:sldMk cId="1653946103" sldId="874"/>
            <ac:spMk id="4" creationId="{7607213B-A963-BD4C-C936-731C92C95FE4}"/>
          </ac:spMkLst>
        </pc:spChg>
        <pc:spChg chg="del">
          <ac:chgData name="Yoel Kortick" userId="167978f5-7f40-4909-85d5-d4149554ad4e" providerId="ADAL" clId="{AC0AA298-EED5-4A7B-8E9A-B03F65E33ABB}" dt="2024-07-05T02:25:46.629" v="4475" actId="478"/>
          <ac:spMkLst>
            <pc:docMk/>
            <pc:sldMk cId="1653946103" sldId="874"/>
            <ac:spMk id="6" creationId="{5A871B06-1565-6201-2DBC-0CCC99078A34}"/>
          </ac:spMkLst>
        </pc:spChg>
        <pc:spChg chg="add mod">
          <ac:chgData name="Yoel Kortick" userId="167978f5-7f40-4909-85d5-d4149554ad4e" providerId="ADAL" clId="{AC0AA298-EED5-4A7B-8E9A-B03F65E33ABB}" dt="2024-07-05T03:13:44.024" v="5621" actId="1076"/>
          <ac:spMkLst>
            <pc:docMk/>
            <pc:sldMk cId="1653946103" sldId="874"/>
            <ac:spMk id="7" creationId="{CF20DCC1-6F1E-1A1D-B414-EC6FE8F36C4E}"/>
          </ac:spMkLst>
        </pc:spChg>
        <pc:spChg chg="mod">
          <ac:chgData name="Yoel Kortick" userId="167978f5-7f40-4909-85d5-d4149554ad4e" providerId="ADAL" clId="{AC0AA298-EED5-4A7B-8E9A-B03F65E33ABB}" dt="2024-07-05T03:13:09.488" v="5613" actId="20577"/>
          <ac:spMkLst>
            <pc:docMk/>
            <pc:sldMk cId="1653946103" sldId="874"/>
            <ac:spMk id="11" creationId="{1ACE3884-5DD3-4F86-13C6-FF34F1D35C8C}"/>
          </ac:spMkLst>
        </pc:spChg>
        <pc:spChg chg="add mod">
          <ac:chgData name="Yoel Kortick" userId="167978f5-7f40-4909-85d5-d4149554ad4e" providerId="ADAL" clId="{AC0AA298-EED5-4A7B-8E9A-B03F65E33ABB}" dt="2024-07-05T05:14:58.953" v="8091" actId="20577"/>
          <ac:spMkLst>
            <pc:docMk/>
            <pc:sldMk cId="1653946103" sldId="874"/>
            <ac:spMk id="18" creationId="{7FF9D725-E003-09AC-DB81-7418B46F9ED3}"/>
          </ac:spMkLst>
        </pc:spChg>
        <pc:picChg chg="del">
          <ac:chgData name="Yoel Kortick" userId="167978f5-7f40-4909-85d5-d4149554ad4e" providerId="ADAL" clId="{AC0AA298-EED5-4A7B-8E9A-B03F65E33ABB}" dt="2024-07-05T02:25:44.362" v="4473" actId="478"/>
          <ac:picMkLst>
            <pc:docMk/>
            <pc:sldMk cId="1653946103" sldId="874"/>
            <ac:picMk id="5" creationId="{19F689EA-6F6A-1437-DD14-255B8000A884}"/>
          </ac:picMkLst>
        </pc:picChg>
        <pc:picChg chg="add del mod ord">
          <ac:chgData name="Yoel Kortick" userId="167978f5-7f40-4909-85d5-d4149554ad4e" providerId="ADAL" clId="{AC0AA298-EED5-4A7B-8E9A-B03F65E33ABB}" dt="2024-07-05T03:13:26.577" v="5614" actId="478"/>
          <ac:picMkLst>
            <pc:docMk/>
            <pc:sldMk cId="1653946103" sldId="874"/>
            <ac:picMk id="13" creationId="{7CB842E4-748F-283E-E8A5-E608B8CA7083}"/>
          </ac:picMkLst>
        </pc:picChg>
        <pc:picChg chg="add del">
          <ac:chgData name="Yoel Kortick" userId="167978f5-7f40-4909-85d5-d4149554ad4e" providerId="ADAL" clId="{AC0AA298-EED5-4A7B-8E9A-B03F65E33ABB}" dt="2024-07-05T03:12:59.297" v="5610" actId="22"/>
          <ac:picMkLst>
            <pc:docMk/>
            <pc:sldMk cId="1653946103" sldId="874"/>
            <ac:picMk id="15" creationId="{2184DC0A-19C7-9C7B-86B9-1EC8B556548D}"/>
          </ac:picMkLst>
        </pc:picChg>
        <pc:picChg chg="add mod ord">
          <ac:chgData name="Yoel Kortick" userId="167978f5-7f40-4909-85d5-d4149554ad4e" providerId="ADAL" clId="{AC0AA298-EED5-4A7B-8E9A-B03F65E33ABB}" dt="2024-07-05T03:13:45.865" v="5622" actId="208"/>
          <ac:picMkLst>
            <pc:docMk/>
            <pc:sldMk cId="1653946103" sldId="874"/>
            <ac:picMk id="17" creationId="{1AF2618C-AE15-FBB9-60B3-AF867D7C4999}"/>
          </ac:picMkLst>
        </pc:picChg>
        <pc:cxnChg chg="add mod">
          <ac:chgData name="Yoel Kortick" userId="167978f5-7f40-4909-85d5-d4149554ad4e" providerId="ADAL" clId="{AC0AA298-EED5-4A7B-8E9A-B03F65E33ABB}" dt="2024-07-05T03:13:44.024" v="5621" actId="1076"/>
          <ac:cxnSpMkLst>
            <pc:docMk/>
            <pc:sldMk cId="1653946103" sldId="874"/>
            <ac:cxnSpMk id="8" creationId="{6D1237D7-8E73-0226-E1FA-096A7E05BCB9}"/>
          </ac:cxnSpMkLst>
        </pc:cxnChg>
      </pc:sldChg>
      <pc:sldChg chg="modSp add mod">
        <pc:chgData name="Yoel Kortick" userId="167978f5-7f40-4909-85d5-d4149554ad4e" providerId="ADAL" clId="{AC0AA298-EED5-4A7B-8E9A-B03F65E33ABB}" dt="2024-07-05T04:50:44.585" v="7193"/>
        <pc:sldMkLst>
          <pc:docMk/>
          <pc:sldMk cId="4057651024" sldId="875"/>
        </pc:sldMkLst>
        <pc:spChg chg="mod">
          <ac:chgData name="Yoel Kortick" userId="167978f5-7f40-4909-85d5-d4149554ad4e" providerId="ADAL" clId="{AC0AA298-EED5-4A7B-8E9A-B03F65E33ABB}" dt="2024-07-05T04:50:44.585" v="7193"/>
          <ac:spMkLst>
            <pc:docMk/>
            <pc:sldMk cId="4057651024" sldId="875"/>
            <ac:spMk id="13" creationId="{F4F9CE6C-EB7E-DBFE-C77E-B97A93A03817}"/>
          </ac:spMkLst>
        </pc:spChg>
      </pc:sldChg>
      <pc:sldChg chg="addSp delSp modSp add mod">
        <pc:chgData name="Yoel Kortick" userId="167978f5-7f40-4909-85d5-d4149554ad4e" providerId="ADAL" clId="{AC0AA298-EED5-4A7B-8E9A-B03F65E33ABB}" dt="2024-07-05T05:24:04.522" v="8239" actId="20577"/>
        <pc:sldMkLst>
          <pc:docMk/>
          <pc:sldMk cId="1773283059" sldId="876"/>
        </pc:sldMkLst>
        <pc:spChg chg="add mod">
          <ac:chgData name="Yoel Kortick" userId="167978f5-7f40-4909-85d5-d4149554ad4e" providerId="ADAL" clId="{AC0AA298-EED5-4A7B-8E9A-B03F65E33ABB}" dt="2024-07-05T03:02:01.412" v="5447" actId="20577"/>
          <ac:spMkLst>
            <pc:docMk/>
            <pc:sldMk cId="1773283059" sldId="876"/>
            <ac:spMk id="2" creationId="{59D3D798-8205-B3B2-33B2-A585745C844A}"/>
          </ac:spMkLst>
        </pc:spChg>
        <pc:spChg chg="mod">
          <ac:chgData name="Yoel Kortick" userId="167978f5-7f40-4909-85d5-d4149554ad4e" providerId="ADAL" clId="{AC0AA298-EED5-4A7B-8E9A-B03F65E33ABB}" dt="2024-07-05T04:50:44.585" v="7193"/>
          <ac:spMkLst>
            <pc:docMk/>
            <pc:sldMk cId="1773283059" sldId="876"/>
            <ac:spMk id="10" creationId="{4C5297D4-1A90-BA7E-1EA2-3486955EA032}"/>
          </ac:spMkLst>
        </pc:spChg>
        <pc:spChg chg="mod">
          <ac:chgData name="Yoel Kortick" userId="167978f5-7f40-4909-85d5-d4149554ad4e" providerId="ADAL" clId="{AC0AA298-EED5-4A7B-8E9A-B03F65E33ABB}" dt="2024-07-05T05:24:04.522" v="8239" actId="20577"/>
          <ac:spMkLst>
            <pc:docMk/>
            <pc:sldMk cId="1773283059" sldId="876"/>
            <ac:spMk id="11" creationId="{1ACE3884-5DD3-4F86-13C6-FF34F1D35C8C}"/>
          </ac:spMkLst>
        </pc:spChg>
        <pc:spChg chg="del">
          <ac:chgData name="Yoel Kortick" userId="167978f5-7f40-4909-85d5-d4149554ad4e" providerId="ADAL" clId="{AC0AA298-EED5-4A7B-8E9A-B03F65E33ABB}" dt="2024-07-05T03:00:28.486" v="5420" actId="478"/>
          <ac:spMkLst>
            <pc:docMk/>
            <pc:sldMk cId="1773283059" sldId="876"/>
            <ac:spMk id="14" creationId="{06B42F43-FCE9-5EE2-06A9-D183AD6ED965}"/>
          </ac:spMkLst>
        </pc:spChg>
        <pc:spChg chg="del">
          <ac:chgData name="Yoel Kortick" userId="167978f5-7f40-4909-85d5-d4149554ad4e" providerId="ADAL" clId="{AC0AA298-EED5-4A7B-8E9A-B03F65E33ABB}" dt="2024-07-05T03:00:28.486" v="5420" actId="478"/>
          <ac:spMkLst>
            <pc:docMk/>
            <pc:sldMk cId="1773283059" sldId="876"/>
            <ac:spMk id="15" creationId="{F55A2D0B-BFD3-CD66-FF41-1B715F0C5B4A}"/>
          </ac:spMkLst>
        </pc:spChg>
        <pc:spChg chg="del">
          <ac:chgData name="Yoel Kortick" userId="167978f5-7f40-4909-85d5-d4149554ad4e" providerId="ADAL" clId="{AC0AA298-EED5-4A7B-8E9A-B03F65E33ABB}" dt="2024-07-05T03:00:28.486" v="5420" actId="478"/>
          <ac:spMkLst>
            <pc:docMk/>
            <pc:sldMk cId="1773283059" sldId="876"/>
            <ac:spMk id="16" creationId="{E103E719-FFAE-947D-5B84-21046BFD9088}"/>
          </ac:spMkLst>
        </pc:spChg>
        <pc:spChg chg="del">
          <ac:chgData name="Yoel Kortick" userId="167978f5-7f40-4909-85d5-d4149554ad4e" providerId="ADAL" clId="{AC0AA298-EED5-4A7B-8E9A-B03F65E33ABB}" dt="2024-07-05T03:00:28.486" v="5420" actId="478"/>
          <ac:spMkLst>
            <pc:docMk/>
            <pc:sldMk cId="1773283059" sldId="876"/>
            <ac:spMk id="17" creationId="{9FFC857C-E785-E3DD-DB57-C27F44CC44CF}"/>
          </ac:spMkLst>
        </pc:spChg>
        <pc:picChg chg="del">
          <ac:chgData name="Yoel Kortick" userId="167978f5-7f40-4909-85d5-d4149554ad4e" providerId="ADAL" clId="{AC0AA298-EED5-4A7B-8E9A-B03F65E33ABB}" dt="2024-07-05T03:00:28.486" v="5420" actId="478"/>
          <ac:picMkLst>
            <pc:docMk/>
            <pc:sldMk cId="1773283059" sldId="876"/>
            <ac:picMk id="6" creationId="{F537C5B0-7896-D63F-4317-28ADAE09DAAF}"/>
          </ac:picMkLst>
        </pc:picChg>
        <pc:picChg chg="del">
          <ac:chgData name="Yoel Kortick" userId="167978f5-7f40-4909-85d5-d4149554ad4e" providerId="ADAL" clId="{AC0AA298-EED5-4A7B-8E9A-B03F65E33ABB}" dt="2024-07-05T03:00:28.486" v="5420" actId="478"/>
          <ac:picMkLst>
            <pc:docMk/>
            <pc:sldMk cId="1773283059" sldId="876"/>
            <ac:picMk id="13" creationId="{A9433C50-68F8-5D8A-DD7D-317CB95C212B}"/>
          </ac:picMkLst>
        </pc:picChg>
      </pc:sldChg>
      <pc:sldChg chg="addSp delSp modSp add mod">
        <pc:chgData name="Yoel Kortick" userId="167978f5-7f40-4909-85d5-d4149554ad4e" providerId="ADAL" clId="{AC0AA298-EED5-4A7B-8E9A-B03F65E33ABB}" dt="2024-07-05T05:24:40.238" v="8305" actId="20577"/>
        <pc:sldMkLst>
          <pc:docMk/>
          <pc:sldMk cId="3015850134" sldId="877"/>
        </pc:sldMkLst>
        <pc:spChg chg="add del mod">
          <ac:chgData name="Yoel Kortick" userId="167978f5-7f40-4909-85d5-d4149554ad4e" providerId="ADAL" clId="{AC0AA298-EED5-4A7B-8E9A-B03F65E33ABB}" dt="2024-07-05T03:01:43.741" v="5423" actId="478"/>
          <ac:spMkLst>
            <pc:docMk/>
            <pc:sldMk cId="3015850134" sldId="877"/>
            <ac:spMk id="3" creationId="{79BCC46F-AB72-243D-4B7D-D7A78CB6E50A}"/>
          </ac:spMkLst>
        </pc:spChg>
        <pc:spChg chg="add mod">
          <ac:chgData name="Yoel Kortick" userId="167978f5-7f40-4909-85d5-d4149554ad4e" providerId="ADAL" clId="{AC0AA298-EED5-4A7B-8E9A-B03F65E33ABB}" dt="2024-07-05T05:09:00.218" v="7841" actId="403"/>
          <ac:spMkLst>
            <pc:docMk/>
            <pc:sldMk cId="3015850134" sldId="877"/>
            <ac:spMk id="4" creationId="{E55CE819-AAFC-1288-AADE-12E8866F8215}"/>
          </ac:spMkLst>
        </pc:spChg>
        <pc:spChg chg="add mod">
          <ac:chgData name="Yoel Kortick" userId="167978f5-7f40-4909-85d5-d4149554ad4e" providerId="ADAL" clId="{AC0AA298-EED5-4A7B-8E9A-B03F65E33ABB}" dt="2024-07-05T05:24:40.238" v="8305" actId="20577"/>
          <ac:spMkLst>
            <pc:docMk/>
            <pc:sldMk cId="3015850134" sldId="877"/>
            <ac:spMk id="5" creationId="{229CD232-52E3-94F3-B8BD-94179BD3080A}"/>
          </ac:spMkLst>
        </pc:spChg>
        <pc:spChg chg="add mod">
          <ac:chgData name="Yoel Kortick" userId="167978f5-7f40-4909-85d5-d4149554ad4e" providerId="ADAL" clId="{AC0AA298-EED5-4A7B-8E9A-B03F65E33ABB}" dt="2024-07-05T03:02:06.629" v="5448"/>
          <ac:spMkLst>
            <pc:docMk/>
            <pc:sldMk cId="3015850134" sldId="877"/>
            <ac:spMk id="6" creationId="{2192209B-D7E5-15DE-21B1-48468A364C11}"/>
          </ac:spMkLst>
        </pc:spChg>
        <pc:spChg chg="mod">
          <ac:chgData name="Yoel Kortick" userId="167978f5-7f40-4909-85d5-d4149554ad4e" providerId="ADAL" clId="{AC0AA298-EED5-4A7B-8E9A-B03F65E33ABB}" dt="2024-07-05T04:50:44.585" v="7193"/>
          <ac:spMkLst>
            <pc:docMk/>
            <pc:sldMk cId="3015850134" sldId="877"/>
            <ac:spMk id="10" creationId="{4C5297D4-1A90-BA7E-1EA2-3486955EA032}"/>
          </ac:spMkLst>
        </pc:spChg>
        <pc:spChg chg="del">
          <ac:chgData name="Yoel Kortick" userId="167978f5-7f40-4909-85d5-d4149554ad4e" providerId="ADAL" clId="{AC0AA298-EED5-4A7B-8E9A-B03F65E33ABB}" dt="2024-07-05T03:01:42.373" v="5422" actId="478"/>
          <ac:spMkLst>
            <pc:docMk/>
            <pc:sldMk cId="3015850134" sldId="87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4160933067" sldId="878"/>
        </pc:sldMkLst>
        <pc:spChg chg="add del mod">
          <ac:chgData name="Yoel Kortick" userId="167978f5-7f40-4909-85d5-d4149554ad4e" providerId="ADAL" clId="{AC0AA298-EED5-4A7B-8E9A-B03F65E33ABB}" dt="2024-07-05T03:05:01.789" v="5591" actId="478"/>
          <ac:spMkLst>
            <pc:docMk/>
            <pc:sldMk cId="4160933067" sldId="878"/>
            <ac:spMk id="3" creationId="{DF788955-8859-122B-195C-2FBE01C23093}"/>
          </ac:spMkLst>
        </pc:spChg>
        <pc:spChg chg="del">
          <ac:chgData name="Yoel Kortick" userId="167978f5-7f40-4909-85d5-d4149554ad4e" providerId="ADAL" clId="{AC0AA298-EED5-4A7B-8E9A-B03F65E33ABB}" dt="2024-07-05T03:05:00.270" v="5590" actId="478"/>
          <ac:spMkLst>
            <pc:docMk/>
            <pc:sldMk cId="4160933067" sldId="878"/>
            <ac:spMk id="4" creationId="{E55CE819-AAFC-1288-AADE-12E8866F8215}"/>
          </ac:spMkLst>
        </pc:spChg>
        <pc:spChg chg="del">
          <ac:chgData name="Yoel Kortick" userId="167978f5-7f40-4909-85d5-d4149554ad4e" providerId="ADAL" clId="{AC0AA298-EED5-4A7B-8E9A-B03F65E33ABB}" dt="2024-07-05T03:04:58.521" v="5589" actId="478"/>
          <ac:spMkLst>
            <pc:docMk/>
            <pc:sldMk cId="4160933067" sldId="878"/>
            <ac:spMk id="5" creationId="{229CD232-52E3-94F3-B8BD-94179BD3080A}"/>
          </ac:spMkLst>
        </pc:spChg>
        <pc:spChg chg="add mod">
          <ac:chgData name="Yoel Kortick" userId="167978f5-7f40-4909-85d5-d4149554ad4e" providerId="ADAL" clId="{AC0AA298-EED5-4A7B-8E9A-B03F65E33ABB}" dt="2024-07-05T04:40:19.479" v="6612" actId="20577"/>
          <ac:spMkLst>
            <pc:docMk/>
            <pc:sldMk cId="4160933067" sldId="878"/>
            <ac:spMk id="8" creationId="{3EB8C6D5-EA1F-5C04-2B28-BA6D2D366AF3}"/>
          </ac:spMkLst>
        </pc:spChg>
        <pc:spChg chg="mod">
          <ac:chgData name="Yoel Kortick" userId="167978f5-7f40-4909-85d5-d4149554ad4e" providerId="ADAL" clId="{AC0AA298-EED5-4A7B-8E9A-B03F65E33ABB}" dt="2024-07-05T04:50:44.585" v="7193"/>
          <ac:spMkLst>
            <pc:docMk/>
            <pc:sldMk cId="4160933067" sldId="878"/>
            <ac:spMk id="10" creationId="{4C5297D4-1A90-BA7E-1EA2-3486955EA032}"/>
          </ac:spMkLst>
        </pc:spChg>
        <pc:spChg chg="add">
          <ac:chgData name="Yoel Kortick" userId="167978f5-7f40-4909-85d5-d4149554ad4e" providerId="ADAL" clId="{AC0AA298-EED5-4A7B-8E9A-B03F65E33ABB}" dt="2024-07-05T03:15:18.286" v="5632" actId="11529"/>
          <ac:spMkLst>
            <pc:docMk/>
            <pc:sldMk cId="4160933067" sldId="878"/>
            <ac:spMk id="13" creationId="{530F3DAD-EFE1-E780-3403-EBFBDC27455A}"/>
          </ac:spMkLst>
        </pc:spChg>
        <pc:spChg chg="add">
          <ac:chgData name="Yoel Kortick" userId="167978f5-7f40-4909-85d5-d4149554ad4e" providerId="ADAL" clId="{AC0AA298-EED5-4A7B-8E9A-B03F65E33ABB}" dt="2024-07-05T03:15:22.293" v="5633" actId="11529"/>
          <ac:spMkLst>
            <pc:docMk/>
            <pc:sldMk cId="4160933067" sldId="878"/>
            <ac:spMk id="14" creationId="{5E0DD645-9DC5-9819-6647-15B18735546B}"/>
          </ac:spMkLst>
        </pc:spChg>
        <pc:spChg chg="add">
          <ac:chgData name="Yoel Kortick" userId="167978f5-7f40-4909-85d5-d4149554ad4e" providerId="ADAL" clId="{AC0AA298-EED5-4A7B-8E9A-B03F65E33ABB}" dt="2024-07-05T03:15:27.581" v="5634" actId="11529"/>
          <ac:spMkLst>
            <pc:docMk/>
            <pc:sldMk cId="4160933067" sldId="878"/>
            <ac:spMk id="15" creationId="{6835D7EF-757E-EE52-EA2D-4CEE35600274}"/>
          </ac:spMkLst>
        </pc:spChg>
        <pc:picChg chg="add del mod">
          <ac:chgData name="Yoel Kortick" userId="167978f5-7f40-4909-85d5-d4149554ad4e" providerId="ADAL" clId="{AC0AA298-EED5-4A7B-8E9A-B03F65E33ABB}" dt="2024-07-05T03:15:05.208" v="5627" actId="478"/>
          <ac:picMkLst>
            <pc:docMk/>
            <pc:sldMk cId="4160933067" sldId="878"/>
            <ac:picMk id="7" creationId="{FB338F63-2C95-6532-129E-A7C953353F56}"/>
          </ac:picMkLst>
        </pc:picChg>
        <pc:picChg chg="add mod ord">
          <ac:chgData name="Yoel Kortick" userId="167978f5-7f40-4909-85d5-d4149554ad4e" providerId="ADAL" clId="{AC0AA298-EED5-4A7B-8E9A-B03F65E33ABB}" dt="2024-07-05T03:15:12.027" v="5631" actId="208"/>
          <ac:picMkLst>
            <pc:docMk/>
            <pc:sldMk cId="4160933067" sldId="878"/>
            <ac:picMk id="12" creationId="{F52611A3-28F5-4F1B-7DF8-D6B3397C41B0}"/>
          </ac:picMkLst>
        </pc:picChg>
      </pc:sldChg>
      <pc:sldChg chg="addSp delSp modSp add mod">
        <pc:chgData name="Yoel Kortick" userId="167978f5-7f40-4909-85d5-d4149554ad4e" providerId="ADAL" clId="{AC0AA298-EED5-4A7B-8E9A-B03F65E33ABB}" dt="2024-07-05T04:50:44.585" v="7193"/>
        <pc:sldMkLst>
          <pc:docMk/>
          <pc:sldMk cId="1460578844" sldId="879"/>
        </pc:sldMkLst>
        <pc:spChg chg="add mod">
          <ac:chgData name="Yoel Kortick" userId="167978f5-7f40-4909-85d5-d4149554ad4e" providerId="ADAL" clId="{AC0AA298-EED5-4A7B-8E9A-B03F65E33ABB}" dt="2024-07-05T03:30:51.035" v="6284" actId="1076"/>
          <ac:spMkLst>
            <pc:docMk/>
            <pc:sldMk cId="1460578844" sldId="879"/>
            <ac:spMk id="7" creationId="{62E88230-6EF9-0FAC-E21C-FD0998EEBB2C}"/>
          </ac:spMkLst>
        </pc:spChg>
        <pc:spChg chg="mod">
          <ac:chgData name="Yoel Kortick" userId="167978f5-7f40-4909-85d5-d4149554ad4e" providerId="ADAL" clId="{AC0AA298-EED5-4A7B-8E9A-B03F65E33ABB}" dt="2024-07-05T03:16:07.487" v="5679" actId="20577"/>
          <ac:spMkLst>
            <pc:docMk/>
            <pc:sldMk cId="1460578844" sldId="879"/>
            <ac:spMk id="8" creationId="{3EB8C6D5-EA1F-5C04-2B28-BA6D2D366AF3}"/>
          </ac:spMkLst>
        </pc:spChg>
        <pc:spChg chg="mod">
          <ac:chgData name="Yoel Kortick" userId="167978f5-7f40-4909-85d5-d4149554ad4e" providerId="ADAL" clId="{AC0AA298-EED5-4A7B-8E9A-B03F65E33ABB}" dt="2024-07-05T04:50:44.585" v="7193"/>
          <ac:spMkLst>
            <pc:docMk/>
            <pc:sldMk cId="1460578844" sldId="879"/>
            <ac:spMk id="10" creationId="{4C5297D4-1A90-BA7E-1EA2-3486955EA032}"/>
          </ac:spMkLst>
        </pc:spChg>
        <pc:spChg chg="add mod">
          <ac:chgData name="Yoel Kortick" userId="167978f5-7f40-4909-85d5-d4149554ad4e" providerId="ADAL" clId="{AC0AA298-EED5-4A7B-8E9A-B03F65E33ABB}" dt="2024-07-05T03:30:57.167" v="6287" actId="1076"/>
          <ac:spMkLst>
            <pc:docMk/>
            <pc:sldMk cId="1460578844" sldId="879"/>
            <ac:spMk id="11" creationId="{BED00D6E-5785-7F1A-1F5E-9464B81C8B27}"/>
          </ac:spMkLst>
        </pc:spChg>
        <pc:spChg chg="del">
          <ac:chgData name="Yoel Kortick" userId="167978f5-7f40-4909-85d5-d4149554ad4e" providerId="ADAL" clId="{AC0AA298-EED5-4A7B-8E9A-B03F65E33ABB}" dt="2024-07-05T03:31:06.256" v="6291" actId="478"/>
          <ac:spMkLst>
            <pc:docMk/>
            <pc:sldMk cId="1460578844" sldId="879"/>
            <ac:spMk id="13" creationId="{530F3DAD-EFE1-E780-3403-EBFBDC27455A}"/>
          </ac:spMkLst>
        </pc:spChg>
        <pc:spChg chg="del">
          <ac:chgData name="Yoel Kortick" userId="167978f5-7f40-4909-85d5-d4149554ad4e" providerId="ADAL" clId="{AC0AA298-EED5-4A7B-8E9A-B03F65E33ABB}" dt="2024-07-05T03:31:04.674" v="6290" actId="478"/>
          <ac:spMkLst>
            <pc:docMk/>
            <pc:sldMk cId="1460578844" sldId="879"/>
            <ac:spMk id="14" creationId="{5E0DD645-9DC5-9819-6647-15B18735546B}"/>
          </ac:spMkLst>
        </pc:spChg>
        <pc:spChg chg="del">
          <ac:chgData name="Yoel Kortick" userId="167978f5-7f40-4909-85d5-d4149554ad4e" providerId="ADAL" clId="{AC0AA298-EED5-4A7B-8E9A-B03F65E33ABB}" dt="2024-07-05T03:31:07.397" v="6292" actId="478"/>
          <ac:spMkLst>
            <pc:docMk/>
            <pc:sldMk cId="1460578844" sldId="879"/>
            <ac:spMk id="15" creationId="{6835D7EF-757E-EE52-EA2D-4CEE35600274}"/>
          </ac:spMkLst>
        </pc:spChg>
        <pc:picChg chg="add del mod">
          <ac:chgData name="Yoel Kortick" userId="167978f5-7f40-4909-85d5-d4149554ad4e" providerId="ADAL" clId="{AC0AA298-EED5-4A7B-8E9A-B03F65E33ABB}" dt="2024-07-05T03:30:17.326" v="6277" actId="478"/>
          <ac:picMkLst>
            <pc:docMk/>
            <pc:sldMk cId="1460578844" sldId="879"/>
            <ac:picMk id="3" creationId="{514CE580-D7ED-A888-C9AD-5268E2530C6C}"/>
          </ac:picMkLst>
        </pc:picChg>
        <pc:picChg chg="add mod ord">
          <ac:chgData name="Yoel Kortick" userId="167978f5-7f40-4909-85d5-d4149554ad4e" providerId="ADAL" clId="{AC0AA298-EED5-4A7B-8E9A-B03F65E33ABB}" dt="2024-07-05T03:31:09.249" v="6293" actId="208"/>
          <ac:picMkLst>
            <pc:docMk/>
            <pc:sldMk cId="1460578844" sldId="879"/>
            <ac:picMk id="5" creationId="{AB53D6AF-565C-CD9E-6E8D-FD8C3EDA6840}"/>
          </ac:picMkLst>
        </pc:picChg>
        <pc:picChg chg="del">
          <ac:chgData name="Yoel Kortick" userId="167978f5-7f40-4909-85d5-d4149554ad4e" providerId="ADAL" clId="{AC0AA298-EED5-4A7B-8E9A-B03F65E33ABB}" dt="2024-07-05T03:17:26.044" v="5680" actId="478"/>
          <ac:picMkLst>
            <pc:docMk/>
            <pc:sldMk cId="1460578844" sldId="879"/>
            <ac:picMk id="12" creationId="{F52611A3-28F5-4F1B-7DF8-D6B3397C41B0}"/>
          </ac:picMkLst>
        </pc:picChg>
        <pc:cxnChg chg="add mod">
          <ac:chgData name="Yoel Kortick" userId="167978f5-7f40-4909-85d5-d4149554ad4e" providerId="ADAL" clId="{AC0AA298-EED5-4A7B-8E9A-B03F65E33ABB}" dt="2024-07-05T03:31:00.236" v="6289" actId="14100"/>
          <ac:cxnSpMkLst>
            <pc:docMk/>
            <pc:sldMk cId="1460578844" sldId="879"/>
            <ac:cxnSpMk id="16" creationId="{12C32000-6298-1616-A266-730CAEB27E61}"/>
          </ac:cxnSpMkLst>
        </pc:cxnChg>
      </pc:sldChg>
      <pc:sldChg chg="addSp delSp modSp add mod">
        <pc:chgData name="Yoel Kortick" userId="167978f5-7f40-4909-85d5-d4149554ad4e" providerId="ADAL" clId="{AC0AA298-EED5-4A7B-8E9A-B03F65E33ABB}" dt="2024-07-05T04:50:44.585" v="7193"/>
        <pc:sldMkLst>
          <pc:docMk/>
          <pc:sldMk cId="3681213784" sldId="880"/>
        </pc:sldMkLst>
        <pc:spChg chg="add mod">
          <ac:chgData name="Yoel Kortick" userId="167978f5-7f40-4909-85d5-d4149554ad4e" providerId="ADAL" clId="{AC0AA298-EED5-4A7B-8E9A-B03F65E33ABB}" dt="2024-07-05T04:42:38.782" v="6755" actId="14100"/>
          <ac:spMkLst>
            <pc:docMk/>
            <pc:sldMk cId="3681213784" sldId="880"/>
            <ac:spMk id="5" creationId="{F98E0F21-7985-D9A9-7183-81831E55E8C3}"/>
          </ac:spMkLst>
        </pc:spChg>
        <pc:spChg chg="mod">
          <ac:chgData name="Yoel Kortick" userId="167978f5-7f40-4909-85d5-d4149554ad4e" providerId="ADAL" clId="{AC0AA298-EED5-4A7B-8E9A-B03F65E33ABB}" dt="2024-07-05T04:41:37.882" v="6746" actId="6549"/>
          <ac:spMkLst>
            <pc:docMk/>
            <pc:sldMk cId="3681213784" sldId="880"/>
            <ac:spMk id="8" creationId="{3EB8C6D5-EA1F-5C04-2B28-BA6D2D366AF3}"/>
          </ac:spMkLst>
        </pc:spChg>
        <pc:spChg chg="mod">
          <ac:chgData name="Yoel Kortick" userId="167978f5-7f40-4909-85d5-d4149554ad4e" providerId="ADAL" clId="{AC0AA298-EED5-4A7B-8E9A-B03F65E33ABB}" dt="2024-07-05T04:50:44.585" v="7193"/>
          <ac:spMkLst>
            <pc:docMk/>
            <pc:sldMk cId="3681213784" sldId="880"/>
            <ac:spMk id="10" creationId="{4C5297D4-1A90-BA7E-1EA2-3486955EA032}"/>
          </ac:spMkLst>
        </pc:spChg>
        <pc:spChg chg="mod">
          <ac:chgData name="Yoel Kortick" userId="167978f5-7f40-4909-85d5-d4149554ad4e" providerId="ADAL" clId="{AC0AA298-EED5-4A7B-8E9A-B03F65E33ABB}" dt="2024-07-05T04:41:46.637" v="6749" actId="14100"/>
          <ac:spMkLst>
            <pc:docMk/>
            <pc:sldMk cId="3681213784" sldId="880"/>
            <ac:spMk id="13" creationId="{530F3DAD-EFE1-E780-3403-EBFBDC27455A}"/>
          </ac:spMkLst>
        </pc:spChg>
        <pc:spChg chg="del">
          <ac:chgData name="Yoel Kortick" userId="167978f5-7f40-4909-85d5-d4149554ad4e" providerId="ADAL" clId="{AC0AA298-EED5-4A7B-8E9A-B03F65E33ABB}" dt="2024-07-05T04:41:49.715" v="6750" actId="478"/>
          <ac:spMkLst>
            <pc:docMk/>
            <pc:sldMk cId="3681213784" sldId="880"/>
            <ac:spMk id="14" creationId="{5E0DD645-9DC5-9819-6647-15B18735546B}"/>
          </ac:spMkLst>
        </pc:spChg>
        <pc:spChg chg="del">
          <ac:chgData name="Yoel Kortick" userId="167978f5-7f40-4909-85d5-d4149554ad4e" providerId="ADAL" clId="{AC0AA298-EED5-4A7B-8E9A-B03F65E33ABB}" dt="2024-07-05T04:41:51.820" v="6751" actId="478"/>
          <ac:spMkLst>
            <pc:docMk/>
            <pc:sldMk cId="3681213784" sldId="880"/>
            <ac:spMk id="15" creationId="{6835D7EF-757E-EE52-EA2D-4CEE35600274}"/>
          </ac:spMkLst>
        </pc:spChg>
        <pc:picChg chg="del">
          <ac:chgData name="Yoel Kortick" userId="167978f5-7f40-4909-85d5-d4149554ad4e" providerId="ADAL" clId="{AC0AA298-EED5-4A7B-8E9A-B03F65E33ABB}" dt="2024-07-05T03:18:18.209" v="5740" actId="478"/>
          <ac:picMkLst>
            <pc:docMk/>
            <pc:sldMk cId="3681213784" sldId="880"/>
            <ac:picMk id="3" creationId="{514CE580-D7ED-A888-C9AD-5268E2530C6C}"/>
          </ac:picMkLst>
        </pc:picChg>
        <pc:picChg chg="add mod ord">
          <ac:chgData name="Yoel Kortick" userId="167978f5-7f40-4909-85d5-d4149554ad4e" providerId="ADAL" clId="{AC0AA298-EED5-4A7B-8E9A-B03F65E33ABB}" dt="2024-07-05T04:41:41.090" v="6747" actId="1076"/>
          <ac:picMkLst>
            <pc:docMk/>
            <pc:sldMk cId="3681213784" sldId="880"/>
            <ac:picMk id="4" creationId="{C9AC9864-631F-4FEA-9188-126CF5EC7C57}"/>
          </ac:picMkLst>
        </pc:picChg>
      </pc:sldChg>
      <pc:sldChg chg="delSp modSp add del mod">
        <pc:chgData name="Yoel Kortick" userId="167978f5-7f40-4909-85d5-d4149554ad4e" providerId="ADAL" clId="{AC0AA298-EED5-4A7B-8E9A-B03F65E33ABB}" dt="2024-07-05T04:42:16.698" v="6752" actId="47"/>
        <pc:sldMkLst>
          <pc:docMk/>
          <pc:sldMk cId="4223873132" sldId="881"/>
        </pc:sldMkLst>
        <pc:spChg chg="mod">
          <ac:chgData name="Yoel Kortick" userId="167978f5-7f40-4909-85d5-d4149554ad4e" providerId="ADAL" clId="{AC0AA298-EED5-4A7B-8E9A-B03F65E33ABB}" dt="2024-07-05T03:20:07.805" v="5900" actId="20577"/>
          <ac:spMkLst>
            <pc:docMk/>
            <pc:sldMk cId="4223873132" sldId="881"/>
            <ac:spMk id="8" creationId="{3EB8C6D5-EA1F-5C04-2B28-BA6D2D366AF3}"/>
          </ac:spMkLst>
        </pc:spChg>
        <pc:spChg chg="mod">
          <ac:chgData name="Yoel Kortick" userId="167978f5-7f40-4909-85d5-d4149554ad4e" providerId="ADAL" clId="{AC0AA298-EED5-4A7B-8E9A-B03F65E33ABB}" dt="2024-07-05T03:19:55.351" v="5895" actId="14100"/>
          <ac:spMkLst>
            <pc:docMk/>
            <pc:sldMk cId="4223873132" sldId="881"/>
            <ac:spMk id="13" creationId="{530F3DAD-EFE1-E780-3403-EBFBDC27455A}"/>
          </ac:spMkLst>
        </pc:spChg>
        <pc:spChg chg="del">
          <ac:chgData name="Yoel Kortick" userId="167978f5-7f40-4909-85d5-d4149554ad4e" providerId="ADAL" clId="{AC0AA298-EED5-4A7B-8E9A-B03F65E33ABB}" dt="2024-07-05T03:20:01.682" v="5898" actId="478"/>
          <ac:spMkLst>
            <pc:docMk/>
            <pc:sldMk cId="4223873132" sldId="881"/>
            <ac:spMk id="14" creationId="{5E0DD645-9DC5-9819-6647-15B18735546B}"/>
          </ac:spMkLst>
        </pc:spChg>
        <pc:spChg chg="mod">
          <ac:chgData name="Yoel Kortick" userId="167978f5-7f40-4909-85d5-d4149554ad4e" providerId="ADAL" clId="{AC0AA298-EED5-4A7B-8E9A-B03F65E33ABB}" dt="2024-07-05T03:19:59.694" v="5897" actId="14100"/>
          <ac:spMkLst>
            <pc:docMk/>
            <pc:sldMk cId="4223873132" sldId="881"/>
            <ac:spMk id="15" creationId="{6835D7EF-757E-EE52-EA2D-4CEE35600274}"/>
          </ac:spMkLst>
        </pc:spChg>
        <pc:picChg chg="mod ord">
          <ac:chgData name="Yoel Kortick" userId="167978f5-7f40-4909-85d5-d4149554ad4e" providerId="ADAL" clId="{AC0AA298-EED5-4A7B-8E9A-B03F65E33ABB}" dt="2024-07-05T03:20:05" v="5899" actId="208"/>
          <ac:picMkLst>
            <pc:docMk/>
            <pc:sldMk cId="4223873132" sldId="881"/>
            <ac:picMk id="4" creationId="{C9AC9864-631F-4FEA-9188-126CF5EC7C57}"/>
          </ac:picMkLst>
        </pc:picChg>
      </pc:sldChg>
      <pc:sldChg chg="add del">
        <pc:chgData name="Yoel Kortick" userId="167978f5-7f40-4909-85d5-d4149554ad4e" providerId="ADAL" clId="{AC0AA298-EED5-4A7B-8E9A-B03F65E33ABB}" dt="2024-07-05T04:42:41.661" v="6756" actId="47"/>
        <pc:sldMkLst>
          <pc:docMk/>
          <pc:sldMk cId="2451024040" sldId="882"/>
        </pc:sldMkLst>
      </pc:sldChg>
      <pc:sldChg chg="addSp delSp modSp add mod">
        <pc:chgData name="Yoel Kortick" userId="167978f5-7f40-4909-85d5-d4149554ad4e" providerId="ADAL" clId="{AC0AA298-EED5-4A7B-8E9A-B03F65E33ABB}" dt="2024-07-05T04:50:44.585" v="7193"/>
        <pc:sldMkLst>
          <pc:docMk/>
          <pc:sldMk cId="3780900372" sldId="883"/>
        </pc:sldMkLst>
        <pc:spChg chg="mod">
          <ac:chgData name="Yoel Kortick" userId="167978f5-7f40-4909-85d5-d4149554ad4e" providerId="ADAL" clId="{AC0AA298-EED5-4A7B-8E9A-B03F65E33ABB}" dt="2024-07-05T03:20:44.654" v="5919" actId="20577"/>
          <ac:spMkLst>
            <pc:docMk/>
            <pc:sldMk cId="3780900372" sldId="883"/>
            <ac:spMk id="8" creationId="{3EB8C6D5-EA1F-5C04-2B28-BA6D2D366AF3}"/>
          </ac:spMkLst>
        </pc:spChg>
        <pc:spChg chg="mod">
          <ac:chgData name="Yoel Kortick" userId="167978f5-7f40-4909-85d5-d4149554ad4e" providerId="ADAL" clId="{AC0AA298-EED5-4A7B-8E9A-B03F65E33ABB}" dt="2024-07-05T04:50:44.585" v="7193"/>
          <ac:spMkLst>
            <pc:docMk/>
            <pc:sldMk cId="3780900372" sldId="883"/>
            <ac:spMk id="10" creationId="{4C5297D4-1A90-BA7E-1EA2-3486955EA032}"/>
          </ac:spMkLst>
        </pc:spChg>
        <pc:spChg chg="mod">
          <ac:chgData name="Yoel Kortick" userId="167978f5-7f40-4909-85d5-d4149554ad4e" providerId="ADAL" clId="{AC0AA298-EED5-4A7B-8E9A-B03F65E33ABB}" dt="2024-07-05T03:20:55.023" v="5925" actId="14100"/>
          <ac:spMkLst>
            <pc:docMk/>
            <pc:sldMk cId="3780900372" sldId="883"/>
            <ac:spMk id="13" creationId="{530F3DAD-EFE1-E780-3403-EBFBDC27455A}"/>
          </ac:spMkLst>
        </pc:spChg>
        <pc:spChg chg="del">
          <ac:chgData name="Yoel Kortick" userId="167978f5-7f40-4909-85d5-d4149554ad4e" providerId="ADAL" clId="{AC0AA298-EED5-4A7B-8E9A-B03F65E33ABB}" dt="2024-07-05T03:20:58.664" v="5926" actId="478"/>
          <ac:spMkLst>
            <pc:docMk/>
            <pc:sldMk cId="3780900372" sldId="883"/>
            <ac:spMk id="15" creationId="{6835D7EF-757E-EE52-EA2D-4CEE35600274}"/>
          </ac:spMkLst>
        </pc:spChg>
        <pc:picChg chg="add mod ord">
          <ac:chgData name="Yoel Kortick" userId="167978f5-7f40-4909-85d5-d4149554ad4e" providerId="ADAL" clId="{AC0AA298-EED5-4A7B-8E9A-B03F65E33ABB}" dt="2024-07-05T03:21:00.339" v="5927" actId="208"/>
          <ac:picMkLst>
            <pc:docMk/>
            <pc:sldMk cId="3780900372" sldId="883"/>
            <ac:picMk id="3" creationId="{8BECE654-B5A2-522B-532B-4742588C5583}"/>
          </ac:picMkLst>
        </pc:picChg>
        <pc:picChg chg="del">
          <ac:chgData name="Yoel Kortick" userId="167978f5-7f40-4909-85d5-d4149554ad4e" providerId="ADAL" clId="{AC0AA298-EED5-4A7B-8E9A-B03F65E33ABB}" dt="2024-07-05T03:20:45.963" v="5920" actId="478"/>
          <ac:picMkLst>
            <pc:docMk/>
            <pc:sldMk cId="3780900372" sldId="883"/>
            <ac:picMk id="4" creationId="{C9AC9864-631F-4FEA-9188-126CF5EC7C57}"/>
          </ac:picMkLst>
        </pc:picChg>
      </pc:sldChg>
      <pc:sldChg chg="addSp delSp modSp add mod">
        <pc:chgData name="Yoel Kortick" userId="167978f5-7f40-4909-85d5-d4149554ad4e" providerId="ADAL" clId="{AC0AA298-EED5-4A7B-8E9A-B03F65E33ABB}" dt="2024-07-05T04:50:44.585" v="7193"/>
        <pc:sldMkLst>
          <pc:docMk/>
          <pc:sldMk cId="566008943" sldId="884"/>
        </pc:sldMkLst>
        <pc:spChg chg="mod">
          <ac:chgData name="Yoel Kortick" userId="167978f5-7f40-4909-85d5-d4149554ad4e" providerId="ADAL" clId="{AC0AA298-EED5-4A7B-8E9A-B03F65E33ABB}" dt="2024-07-05T03:21:40.107" v="5952" actId="20577"/>
          <ac:spMkLst>
            <pc:docMk/>
            <pc:sldMk cId="566008943" sldId="884"/>
            <ac:spMk id="8" creationId="{3EB8C6D5-EA1F-5C04-2B28-BA6D2D366AF3}"/>
          </ac:spMkLst>
        </pc:spChg>
        <pc:spChg chg="mod">
          <ac:chgData name="Yoel Kortick" userId="167978f5-7f40-4909-85d5-d4149554ad4e" providerId="ADAL" clId="{AC0AA298-EED5-4A7B-8E9A-B03F65E33ABB}" dt="2024-07-05T04:50:44.585" v="7193"/>
          <ac:spMkLst>
            <pc:docMk/>
            <pc:sldMk cId="566008943" sldId="884"/>
            <ac:spMk id="10" creationId="{4C5297D4-1A90-BA7E-1EA2-3486955EA032}"/>
          </ac:spMkLst>
        </pc:spChg>
        <pc:spChg chg="mod">
          <ac:chgData name="Yoel Kortick" userId="167978f5-7f40-4909-85d5-d4149554ad4e" providerId="ADAL" clId="{AC0AA298-EED5-4A7B-8E9A-B03F65E33ABB}" dt="2024-07-05T03:21:30.720" v="5934" actId="14100"/>
          <ac:spMkLst>
            <pc:docMk/>
            <pc:sldMk cId="566008943" sldId="884"/>
            <ac:spMk id="13" creationId="{530F3DAD-EFE1-E780-3403-EBFBDC27455A}"/>
          </ac:spMkLst>
        </pc:spChg>
        <pc:picChg chg="del">
          <ac:chgData name="Yoel Kortick" userId="167978f5-7f40-4909-85d5-d4149554ad4e" providerId="ADAL" clId="{AC0AA298-EED5-4A7B-8E9A-B03F65E33ABB}" dt="2024-07-05T03:21:18.661" v="5929" actId="478"/>
          <ac:picMkLst>
            <pc:docMk/>
            <pc:sldMk cId="566008943" sldId="884"/>
            <ac:picMk id="3" creationId="{8BECE654-B5A2-522B-532B-4742588C5583}"/>
          </ac:picMkLst>
        </pc:picChg>
        <pc:picChg chg="add mod ord">
          <ac:chgData name="Yoel Kortick" userId="167978f5-7f40-4909-85d5-d4149554ad4e" providerId="ADAL" clId="{AC0AA298-EED5-4A7B-8E9A-B03F65E33ABB}" dt="2024-07-05T03:21:33.023" v="5935" actId="208"/>
          <ac:picMkLst>
            <pc:docMk/>
            <pc:sldMk cId="566008943" sldId="884"/>
            <ac:picMk id="4" creationId="{E35E2678-9910-A572-3ACC-ED7E070396E5}"/>
          </ac:picMkLst>
        </pc:picChg>
      </pc:sldChg>
      <pc:sldChg chg="addSp delSp modSp add mod">
        <pc:chgData name="Yoel Kortick" userId="167978f5-7f40-4909-85d5-d4149554ad4e" providerId="ADAL" clId="{AC0AA298-EED5-4A7B-8E9A-B03F65E33ABB}" dt="2024-07-05T04:50:44.585" v="7193"/>
        <pc:sldMkLst>
          <pc:docMk/>
          <pc:sldMk cId="2713043322" sldId="885"/>
        </pc:sldMkLst>
        <pc:spChg chg="mod">
          <ac:chgData name="Yoel Kortick" userId="167978f5-7f40-4909-85d5-d4149554ad4e" providerId="ADAL" clId="{AC0AA298-EED5-4A7B-8E9A-B03F65E33ABB}" dt="2024-07-05T03:24:47.257" v="6041" actId="313"/>
          <ac:spMkLst>
            <pc:docMk/>
            <pc:sldMk cId="2713043322" sldId="885"/>
            <ac:spMk id="8" creationId="{3EB8C6D5-EA1F-5C04-2B28-BA6D2D366AF3}"/>
          </ac:spMkLst>
        </pc:spChg>
        <pc:spChg chg="mod">
          <ac:chgData name="Yoel Kortick" userId="167978f5-7f40-4909-85d5-d4149554ad4e" providerId="ADAL" clId="{AC0AA298-EED5-4A7B-8E9A-B03F65E33ABB}" dt="2024-07-05T04:50:44.585" v="7193"/>
          <ac:spMkLst>
            <pc:docMk/>
            <pc:sldMk cId="2713043322" sldId="885"/>
            <ac:spMk id="10" creationId="{4C5297D4-1A90-BA7E-1EA2-3486955EA032}"/>
          </ac:spMkLst>
        </pc:spChg>
        <pc:spChg chg="mod">
          <ac:chgData name="Yoel Kortick" userId="167978f5-7f40-4909-85d5-d4149554ad4e" providerId="ADAL" clId="{AC0AA298-EED5-4A7B-8E9A-B03F65E33ABB}" dt="2024-07-05T03:24:42.874" v="6039" actId="14100"/>
          <ac:spMkLst>
            <pc:docMk/>
            <pc:sldMk cId="2713043322" sldId="885"/>
            <ac:spMk id="13" creationId="{530F3DAD-EFE1-E780-3403-EBFBDC27455A}"/>
          </ac:spMkLst>
        </pc:spChg>
        <pc:picChg chg="add mod ord">
          <ac:chgData name="Yoel Kortick" userId="167978f5-7f40-4909-85d5-d4149554ad4e" providerId="ADAL" clId="{AC0AA298-EED5-4A7B-8E9A-B03F65E33ABB}" dt="2024-07-05T03:24:44.695" v="6040" actId="208"/>
          <ac:picMkLst>
            <pc:docMk/>
            <pc:sldMk cId="2713043322" sldId="885"/>
            <ac:picMk id="3" creationId="{B0E97D30-0F06-4A9C-986C-F5C5DA7DC094}"/>
          </ac:picMkLst>
        </pc:picChg>
        <pc:picChg chg="del">
          <ac:chgData name="Yoel Kortick" userId="167978f5-7f40-4909-85d5-d4149554ad4e" providerId="ADAL" clId="{AC0AA298-EED5-4A7B-8E9A-B03F65E33ABB}" dt="2024-07-05T03:24:30.999" v="6017" actId="478"/>
          <ac:picMkLst>
            <pc:docMk/>
            <pc:sldMk cId="2713043322" sldId="885"/>
            <ac:picMk id="4" creationId="{E35E2678-9910-A572-3ACC-ED7E070396E5}"/>
          </ac:picMkLst>
        </pc:picChg>
      </pc:sldChg>
      <pc:sldChg chg="addSp delSp modSp add mod">
        <pc:chgData name="Yoel Kortick" userId="167978f5-7f40-4909-85d5-d4149554ad4e" providerId="ADAL" clId="{AC0AA298-EED5-4A7B-8E9A-B03F65E33ABB}" dt="2024-07-05T05:27:00.180" v="8431" actId="1036"/>
        <pc:sldMkLst>
          <pc:docMk/>
          <pc:sldMk cId="559326859" sldId="886"/>
        </pc:sldMkLst>
        <pc:spChg chg="add mod">
          <ac:chgData name="Yoel Kortick" userId="167978f5-7f40-4909-85d5-d4149554ad4e" providerId="ADAL" clId="{AC0AA298-EED5-4A7B-8E9A-B03F65E33ABB}" dt="2024-07-05T05:27:00.180" v="8431" actId="1036"/>
          <ac:spMkLst>
            <pc:docMk/>
            <pc:sldMk cId="559326859" sldId="886"/>
            <ac:spMk id="5" creationId="{26B358D4-A5EB-F97F-899B-3E3AD597C70B}"/>
          </ac:spMkLst>
        </pc:spChg>
        <pc:spChg chg="mod">
          <ac:chgData name="Yoel Kortick" userId="167978f5-7f40-4909-85d5-d4149554ad4e" providerId="ADAL" clId="{AC0AA298-EED5-4A7B-8E9A-B03F65E33ABB}" dt="2024-07-05T05:26:55.768" v="8413" actId="20577"/>
          <ac:spMkLst>
            <pc:docMk/>
            <pc:sldMk cId="559326859" sldId="886"/>
            <ac:spMk id="8" creationId="{3EB8C6D5-EA1F-5C04-2B28-BA6D2D366AF3}"/>
          </ac:spMkLst>
        </pc:spChg>
        <pc:spChg chg="mod">
          <ac:chgData name="Yoel Kortick" userId="167978f5-7f40-4909-85d5-d4149554ad4e" providerId="ADAL" clId="{AC0AA298-EED5-4A7B-8E9A-B03F65E33ABB}" dt="2024-07-05T04:50:44.585" v="7193"/>
          <ac:spMkLst>
            <pc:docMk/>
            <pc:sldMk cId="559326859" sldId="886"/>
            <ac:spMk id="10" creationId="{4C5297D4-1A90-BA7E-1EA2-3486955EA032}"/>
          </ac:spMkLst>
        </pc:spChg>
        <pc:spChg chg="mod">
          <ac:chgData name="Yoel Kortick" userId="167978f5-7f40-4909-85d5-d4149554ad4e" providerId="ADAL" clId="{AC0AA298-EED5-4A7B-8E9A-B03F65E33ABB}" dt="2024-07-05T05:27:00.180" v="8431" actId="1036"/>
          <ac:spMkLst>
            <pc:docMk/>
            <pc:sldMk cId="559326859" sldId="886"/>
            <ac:spMk id="13" creationId="{530F3DAD-EFE1-E780-3403-EBFBDC27455A}"/>
          </ac:spMkLst>
        </pc:spChg>
        <pc:picChg chg="del">
          <ac:chgData name="Yoel Kortick" userId="167978f5-7f40-4909-85d5-d4149554ad4e" providerId="ADAL" clId="{AC0AA298-EED5-4A7B-8E9A-B03F65E33ABB}" dt="2024-07-05T03:25:35.380" v="6077" actId="478"/>
          <ac:picMkLst>
            <pc:docMk/>
            <pc:sldMk cId="559326859" sldId="886"/>
            <ac:picMk id="3" creationId="{B0E97D30-0F06-4A9C-986C-F5C5DA7DC094}"/>
          </ac:picMkLst>
        </pc:picChg>
        <pc:picChg chg="add mod ord">
          <ac:chgData name="Yoel Kortick" userId="167978f5-7f40-4909-85d5-d4149554ad4e" providerId="ADAL" clId="{AC0AA298-EED5-4A7B-8E9A-B03F65E33ABB}" dt="2024-07-05T05:27:00.180" v="8431" actId="1036"/>
          <ac:picMkLst>
            <pc:docMk/>
            <pc:sldMk cId="559326859" sldId="886"/>
            <ac:picMk id="4" creationId="{A567319B-8291-F347-C692-09AF755BA883}"/>
          </ac:picMkLst>
        </pc:picChg>
        <pc:cxnChg chg="add mod">
          <ac:chgData name="Yoel Kortick" userId="167978f5-7f40-4909-85d5-d4149554ad4e" providerId="ADAL" clId="{AC0AA298-EED5-4A7B-8E9A-B03F65E33ABB}" dt="2024-07-05T05:27:00.180" v="8431" actId="1036"/>
          <ac:cxnSpMkLst>
            <pc:docMk/>
            <pc:sldMk cId="559326859" sldId="886"/>
            <ac:cxnSpMk id="11" creationId="{6652341C-D8E8-D024-D1F2-0B71A332FE28}"/>
          </ac:cxnSpMkLst>
        </pc:cxnChg>
      </pc:sldChg>
      <pc:sldChg chg="addSp delSp modSp add mod">
        <pc:chgData name="Yoel Kortick" userId="167978f5-7f40-4909-85d5-d4149554ad4e" providerId="ADAL" clId="{AC0AA298-EED5-4A7B-8E9A-B03F65E33ABB}" dt="2024-07-05T05:28:25.277" v="8466" actId="6549"/>
        <pc:sldMkLst>
          <pc:docMk/>
          <pc:sldMk cId="701045140" sldId="887"/>
        </pc:sldMkLst>
        <pc:spChg chg="mod">
          <ac:chgData name="Yoel Kortick" userId="167978f5-7f40-4909-85d5-d4149554ad4e" providerId="ADAL" clId="{AC0AA298-EED5-4A7B-8E9A-B03F65E33ABB}" dt="2024-07-05T03:28:26.639" v="6274" actId="14100"/>
          <ac:spMkLst>
            <pc:docMk/>
            <pc:sldMk cId="701045140" sldId="887"/>
            <ac:spMk id="5" creationId="{26B358D4-A5EB-F97F-899B-3E3AD597C70B}"/>
          </ac:spMkLst>
        </pc:spChg>
        <pc:spChg chg="mod">
          <ac:chgData name="Yoel Kortick" userId="167978f5-7f40-4909-85d5-d4149554ad4e" providerId="ADAL" clId="{AC0AA298-EED5-4A7B-8E9A-B03F65E33ABB}" dt="2024-07-05T05:28:25.277" v="8466" actId="6549"/>
          <ac:spMkLst>
            <pc:docMk/>
            <pc:sldMk cId="701045140" sldId="887"/>
            <ac:spMk id="8" creationId="{3EB8C6D5-EA1F-5C04-2B28-BA6D2D366AF3}"/>
          </ac:spMkLst>
        </pc:spChg>
        <pc:spChg chg="mod">
          <ac:chgData name="Yoel Kortick" userId="167978f5-7f40-4909-85d5-d4149554ad4e" providerId="ADAL" clId="{AC0AA298-EED5-4A7B-8E9A-B03F65E33ABB}" dt="2024-07-05T04:50:44.585" v="7193"/>
          <ac:spMkLst>
            <pc:docMk/>
            <pc:sldMk cId="701045140" sldId="887"/>
            <ac:spMk id="10" creationId="{4C5297D4-1A90-BA7E-1EA2-3486955EA032}"/>
          </ac:spMkLst>
        </pc:spChg>
        <pc:spChg chg="mod">
          <ac:chgData name="Yoel Kortick" userId="167978f5-7f40-4909-85d5-d4149554ad4e" providerId="ADAL" clId="{AC0AA298-EED5-4A7B-8E9A-B03F65E33ABB}" dt="2024-07-05T05:28:03.312" v="8463" actId="1076"/>
          <ac:spMkLst>
            <pc:docMk/>
            <pc:sldMk cId="701045140" sldId="887"/>
            <ac:spMk id="13" creationId="{530F3DAD-EFE1-E780-3403-EBFBDC27455A}"/>
          </ac:spMkLst>
        </pc:spChg>
        <pc:spChg chg="add del mod">
          <ac:chgData name="Yoel Kortick" userId="167978f5-7f40-4909-85d5-d4149554ad4e" providerId="ADAL" clId="{AC0AA298-EED5-4A7B-8E9A-B03F65E33ABB}" dt="2024-07-05T05:27:42.821" v="8441" actId="478"/>
          <ac:spMkLst>
            <pc:docMk/>
            <pc:sldMk cId="701045140" sldId="887"/>
            <ac:spMk id="14" creationId="{74D75823-93BF-4D50-408D-3413F9C708A6}"/>
          </ac:spMkLst>
        </pc:spChg>
        <pc:picChg chg="add mod ord">
          <ac:chgData name="Yoel Kortick" userId="167978f5-7f40-4909-85d5-d4149554ad4e" providerId="ADAL" clId="{AC0AA298-EED5-4A7B-8E9A-B03F65E33ABB}" dt="2024-07-05T05:28:00.354" v="8462" actId="14100"/>
          <ac:picMkLst>
            <pc:docMk/>
            <pc:sldMk cId="701045140" sldId="887"/>
            <ac:picMk id="3" creationId="{DE2C74BB-6030-4E87-2667-9800AC0B8114}"/>
          </ac:picMkLst>
        </pc:picChg>
        <pc:picChg chg="del">
          <ac:chgData name="Yoel Kortick" userId="167978f5-7f40-4909-85d5-d4149554ad4e" providerId="ADAL" clId="{AC0AA298-EED5-4A7B-8E9A-B03F65E33ABB}" dt="2024-07-05T03:27:50.218" v="6225" actId="478"/>
          <ac:picMkLst>
            <pc:docMk/>
            <pc:sldMk cId="701045140" sldId="887"/>
            <ac:picMk id="4" creationId="{A567319B-8291-F347-C692-09AF755BA883}"/>
          </ac:picMkLst>
        </pc:picChg>
        <pc:cxnChg chg="mod">
          <ac:chgData name="Yoel Kortick" userId="167978f5-7f40-4909-85d5-d4149554ad4e" providerId="ADAL" clId="{AC0AA298-EED5-4A7B-8E9A-B03F65E33ABB}" dt="2024-07-05T05:28:06.189" v="8464" actId="14100"/>
          <ac:cxnSpMkLst>
            <pc:docMk/>
            <pc:sldMk cId="701045140" sldId="887"/>
            <ac:cxnSpMk id="11" creationId="{6652341C-D8E8-D024-D1F2-0B71A332FE28}"/>
          </ac:cxnSpMkLst>
        </pc:cxnChg>
      </pc:sldChg>
      <pc:sldChg chg="addSp delSp modSp add mod">
        <pc:chgData name="Yoel Kortick" userId="167978f5-7f40-4909-85d5-d4149554ad4e" providerId="ADAL" clId="{AC0AA298-EED5-4A7B-8E9A-B03F65E33ABB}" dt="2024-07-05T05:26:15.526" v="8402" actId="20577"/>
        <pc:sldMkLst>
          <pc:docMk/>
          <pc:sldMk cId="3176555509" sldId="888"/>
        </pc:sldMkLst>
        <pc:spChg chg="add mod">
          <ac:chgData name="Yoel Kortick" userId="167978f5-7f40-4909-85d5-d4149554ad4e" providerId="ADAL" clId="{AC0AA298-EED5-4A7B-8E9A-B03F65E33ABB}" dt="2024-07-05T05:26:01.340" v="8398" actId="1036"/>
          <ac:spMkLst>
            <pc:docMk/>
            <pc:sldMk cId="3176555509" sldId="888"/>
            <ac:spMk id="5" creationId="{EF8014B2-AAB8-C300-36AD-EB214BC98DE3}"/>
          </ac:spMkLst>
        </pc:spChg>
        <pc:spChg chg="mod">
          <ac:chgData name="Yoel Kortick" userId="167978f5-7f40-4909-85d5-d4149554ad4e" providerId="ADAL" clId="{AC0AA298-EED5-4A7B-8E9A-B03F65E33ABB}" dt="2024-07-05T05:26:15.526" v="8402" actId="20577"/>
          <ac:spMkLst>
            <pc:docMk/>
            <pc:sldMk cId="3176555509" sldId="888"/>
            <ac:spMk id="8" creationId="{3EB8C6D5-EA1F-5C04-2B28-BA6D2D366AF3}"/>
          </ac:spMkLst>
        </pc:spChg>
        <pc:spChg chg="mod">
          <ac:chgData name="Yoel Kortick" userId="167978f5-7f40-4909-85d5-d4149554ad4e" providerId="ADAL" clId="{AC0AA298-EED5-4A7B-8E9A-B03F65E33ABB}" dt="2024-07-05T04:50:44.585" v="7193"/>
          <ac:spMkLst>
            <pc:docMk/>
            <pc:sldMk cId="3176555509" sldId="888"/>
            <ac:spMk id="10" creationId="{4C5297D4-1A90-BA7E-1EA2-3486955EA032}"/>
          </ac:spMkLst>
        </pc:spChg>
        <pc:spChg chg="del">
          <ac:chgData name="Yoel Kortick" userId="167978f5-7f40-4909-85d5-d4149554ad4e" providerId="ADAL" clId="{AC0AA298-EED5-4A7B-8E9A-B03F65E33ABB}" dt="2024-07-05T04:43:09.755" v="6759" actId="478"/>
          <ac:spMkLst>
            <pc:docMk/>
            <pc:sldMk cId="3176555509" sldId="888"/>
            <ac:spMk id="13" creationId="{530F3DAD-EFE1-E780-3403-EBFBDC27455A}"/>
          </ac:spMkLst>
        </pc:spChg>
        <pc:picChg chg="del">
          <ac:chgData name="Yoel Kortick" userId="167978f5-7f40-4909-85d5-d4149554ad4e" providerId="ADAL" clId="{AC0AA298-EED5-4A7B-8E9A-B03F65E33ABB}" dt="2024-07-05T04:43:07.882" v="6758" actId="478"/>
          <ac:picMkLst>
            <pc:docMk/>
            <pc:sldMk cId="3176555509" sldId="888"/>
            <ac:picMk id="3" creationId="{B0E97D30-0F06-4A9C-986C-F5C5DA7DC094}"/>
          </ac:picMkLst>
        </pc:picChg>
        <pc:picChg chg="add mod">
          <ac:chgData name="Yoel Kortick" userId="167978f5-7f40-4909-85d5-d4149554ad4e" providerId="ADAL" clId="{AC0AA298-EED5-4A7B-8E9A-B03F65E33ABB}" dt="2024-07-05T05:26:01.340" v="8398" actId="1036"/>
          <ac:picMkLst>
            <pc:docMk/>
            <pc:sldMk cId="3176555509" sldId="888"/>
            <ac:picMk id="4" creationId="{ED608A6B-114D-C8C2-94BB-901F24EC8408}"/>
          </ac:picMkLst>
        </pc:picChg>
      </pc:sldChg>
      <pc:sldChg chg="modSp add mod">
        <pc:chgData name="Yoel Kortick" userId="167978f5-7f40-4909-85d5-d4149554ad4e" providerId="ADAL" clId="{AC0AA298-EED5-4A7B-8E9A-B03F65E33ABB}" dt="2024-07-05T05:31:07.549" v="8728" actId="20577"/>
        <pc:sldMkLst>
          <pc:docMk/>
          <pc:sldMk cId="346633897" sldId="889"/>
        </pc:sldMkLst>
        <pc:spChg chg="mod">
          <ac:chgData name="Yoel Kortick" userId="167978f5-7f40-4909-85d5-d4149554ad4e" providerId="ADAL" clId="{AC0AA298-EED5-4A7B-8E9A-B03F65E33ABB}" dt="2024-07-05T05:31:07.549" v="8728" actId="20577"/>
          <ac:spMkLst>
            <pc:docMk/>
            <pc:sldMk cId="346633897" sldId="889"/>
            <ac:spMk id="11" creationId="{1ACE3884-5DD3-4F86-13C6-FF34F1D35C8C}"/>
          </ac:spMkLst>
        </pc:spChg>
      </pc:sldChg>
      <pc:sldChg chg="modSp add mod">
        <pc:chgData name="Yoel Kortick" userId="167978f5-7f40-4909-85d5-d4149554ad4e" providerId="ADAL" clId="{AC0AA298-EED5-4A7B-8E9A-B03F65E33ABB}" dt="2024-07-05T04:58:11.672" v="7630" actId="255"/>
        <pc:sldMkLst>
          <pc:docMk/>
          <pc:sldMk cId="1464739315" sldId="890"/>
        </pc:sldMkLst>
        <pc:spChg chg="mod">
          <ac:chgData name="Yoel Kortick" userId="167978f5-7f40-4909-85d5-d4149554ad4e" providerId="ADAL" clId="{AC0AA298-EED5-4A7B-8E9A-B03F65E33ABB}" dt="2024-07-05T04:58:11.672" v="7630" actId="255"/>
          <ac:spMkLst>
            <pc:docMk/>
            <pc:sldMk cId="1464739315" sldId="890"/>
            <ac:spMk id="11" creationId="{1ACE3884-5DD3-4F86-13C6-FF34F1D35C8C}"/>
          </ac:spMkLst>
        </pc:spChg>
      </pc:sldChg>
      <pc:sldChg chg="modSp add mod">
        <pc:chgData name="Yoel Kortick" userId="167978f5-7f40-4909-85d5-d4149554ad4e" providerId="ADAL" clId="{AC0AA298-EED5-4A7B-8E9A-B03F65E33ABB}" dt="2024-07-05T04:57:25.582" v="7609" actId="20577"/>
        <pc:sldMkLst>
          <pc:docMk/>
          <pc:sldMk cId="879003815" sldId="891"/>
        </pc:sldMkLst>
        <pc:spChg chg="mod">
          <ac:chgData name="Yoel Kortick" userId="167978f5-7f40-4909-85d5-d4149554ad4e" providerId="ADAL" clId="{AC0AA298-EED5-4A7B-8E9A-B03F65E33ABB}" dt="2024-07-05T04:57:25.582" v="7609" actId="20577"/>
          <ac:spMkLst>
            <pc:docMk/>
            <pc:sldMk cId="879003815" sldId="891"/>
            <ac:spMk id="11" creationId="{1ACE3884-5DD3-4F86-13C6-FF34F1D35C8C}"/>
          </ac:spMkLst>
        </pc:spChg>
      </pc:sldChg>
      <pc:sldChg chg="modSp add mod">
        <pc:chgData name="Yoel Kortick" userId="167978f5-7f40-4909-85d5-d4149554ad4e" providerId="ADAL" clId="{AC0AA298-EED5-4A7B-8E9A-B03F65E33ABB}" dt="2024-07-05T04:58:23.261" v="7632" actId="6549"/>
        <pc:sldMkLst>
          <pc:docMk/>
          <pc:sldMk cId="1346421691" sldId="892"/>
        </pc:sldMkLst>
        <pc:spChg chg="mod">
          <ac:chgData name="Yoel Kortick" userId="167978f5-7f40-4909-85d5-d4149554ad4e" providerId="ADAL" clId="{AC0AA298-EED5-4A7B-8E9A-B03F65E33ABB}" dt="2024-07-05T04:58:23.261" v="7632" actId="6549"/>
          <ac:spMkLst>
            <pc:docMk/>
            <pc:sldMk cId="1346421691" sldId="892"/>
            <ac:spMk id="11" creationId="{1ACE3884-5DD3-4F86-13C6-FF34F1D35C8C}"/>
          </ac:spMkLst>
        </pc:spChg>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7-02T16:22:48.985" v="13074" actId="1036"/>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7-02T16:22:48.985" v="13074" actId="1036"/>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7-02T16:22:48.985" v="13074" actId="1036"/>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01/08/2024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01/08/2024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20Using_Duplicate_Title_Analysis"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20Using_Duplicate_Title_Analysis"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pi/deki/files/173535/How_to_merge_bibliographic_records_in_batch_using_the_job_Merge_and_Combine_Inventory.pptx"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70Advanced_Tools/020Using_Duplicate_Title_Analysi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20Using_Duplicate_Title_Analysi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20Using_Duplicate_Title_Analysis"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p:txBody>
          <a:bodyPr/>
          <a:lstStyle/>
          <a:p>
            <a:r>
              <a:rPr lang="en-US" dirty="0"/>
              <a:t>How to merge bibliographic records in batch in a Network Zone institution</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a:xfrm>
            <a:off x="714375" y="3090797"/>
            <a:ext cx="10534650" cy="737394"/>
          </a:xfrm>
        </p:spPr>
        <p:txBody>
          <a:bodyPr/>
          <a:lstStyle/>
          <a:p>
            <a:r>
              <a:rPr lang="en-US" dirty="0"/>
              <a:t>using the job Merge Records and Combine Inventory</a:t>
            </a:r>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EEACD6-26A9-90B9-E48D-CB4E248915A8}"/>
              </a:ext>
            </a:extLst>
          </p:cNvPr>
          <p:cNvPicPr>
            <a:picLocks noChangeAspect="1"/>
          </p:cNvPicPr>
          <p:nvPr/>
        </p:nvPicPr>
        <p:blipFill>
          <a:blip r:embed="rId2"/>
          <a:stretch>
            <a:fillRect/>
          </a:stretch>
        </p:blipFill>
        <p:spPr>
          <a:xfrm>
            <a:off x="0" y="2201763"/>
            <a:ext cx="12192000" cy="157817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current situation in the Network Zone consortium</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From the report of the job, we download the results  (which will later be used as input for the “Merge Records and Combine Inventory” job).</a:t>
            </a:r>
          </a:p>
          <a:p>
            <a:endParaRPr lang="en-US" sz="2200" dirty="0"/>
          </a:p>
        </p:txBody>
      </p:sp>
      <p:sp>
        <p:nvSpPr>
          <p:cNvPr id="4" name="Rectangle 3">
            <a:extLst>
              <a:ext uri="{FF2B5EF4-FFF2-40B4-BE49-F238E27FC236}">
                <a16:creationId xmlns:a16="http://schemas.microsoft.com/office/drawing/2014/main" id="{E049EC7A-205B-54DB-3550-AB95FDA75BD2}"/>
              </a:ext>
            </a:extLst>
          </p:cNvPr>
          <p:cNvSpPr/>
          <p:nvPr/>
        </p:nvSpPr>
        <p:spPr>
          <a:xfrm>
            <a:off x="1619249" y="3450122"/>
            <a:ext cx="1552575" cy="2987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Content Placeholder 10">
            <a:extLst>
              <a:ext uri="{FF2B5EF4-FFF2-40B4-BE49-F238E27FC236}">
                <a16:creationId xmlns:a16="http://schemas.microsoft.com/office/drawing/2014/main" id="{A0D58B8B-3222-A9A9-FFDF-95B2AF43404A}"/>
              </a:ext>
            </a:extLst>
          </p:cNvPr>
          <p:cNvSpPr txBox="1">
            <a:spLocks/>
          </p:cNvSpPr>
          <p:nvPr/>
        </p:nvSpPr>
        <p:spPr>
          <a:xfrm>
            <a:off x="365688" y="4179352"/>
            <a:ext cx="11450673" cy="789541"/>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A .csv file is downloaded</a:t>
            </a:r>
          </a:p>
          <a:p>
            <a:endParaRPr lang="en-US" sz="2200" dirty="0"/>
          </a:p>
        </p:txBody>
      </p:sp>
      <p:pic>
        <p:nvPicPr>
          <p:cNvPr id="8" name="Picture 7">
            <a:extLst>
              <a:ext uri="{FF2B5EF4-FFF2-40B4-BE49-F238E27FC236}">
                <a16:creationId xmlns:a16="http://schemas.microsoft.com/office/drawing/2014/main" id="{5650FFAA-B87B-07AC-277B-682394F52DDF}"/>
              </a:ext>
            </a:extLst>
          </p:cNvPr>
          <p:cNvPicPr>
            <a:picLocks noChangeAspect="1"/>
          </p:cNvPicPr>
          <p:nvPr/>
        </p:nvPicPr>
        <p:blipFill>
          <a:blip r:embed="rId3"/>
          <a:stretch>
            <a:fillRect/>
          </a:stretch>
        </p:blipFill>
        <p:spPr>
          <a:xfrm>
            <a:off x="3223999" y="5144471"/>
            <a:ext cx="5734050" cy="447675"/>
          </a:xfrm>
          <a:prstGeom prst="rect">
            <a:avLst/>
          </a:prstGeom>
          <a:ln>
            <a:solidFill>
              <a:schemeClr val="tx1"/>
            </a:solidFill>
          </a:ln>
        </p:spPr>
      </p:pic>
    </p:spTree>
    <p:extLst>
      <p:ext uri="{BB962C8B-B14F-4D97-AF65-F5344CB8AC3E}">
        <p14:creationId xmlns:p14="http://schemas.microsoft.com/office/powerpoint/2010/main" val="180327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8DE53D-727B-D0A6-BD0F-D6140FE2A3C2}"/>
              </a:ext>
            </a:extLst>
          </p:cNvPr>
          <p:cNvPicPr>
            <a:picLocks noChangeAspect="1"/>
          </p:cNvPicPr>
          <p:nvPr/>
        </p:nvPicPr>
        <p:blipFill>
          <a:blip r:embed="rId2"/>
          <a:stretch>
            <a:fillRect/>
          </a:stretch>
        </p:blipFill>
        <p:spPr>
          <a:xfrm>
            <a:off x="0" y="2107140"/>
            <a:ext cx="12192000" cy="264372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current situation in the Network Zone consortium</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is part of the results</a:t>
            </a:r>
          </a:p>
          <a:p>
            <a:endParaRPr lang="en-US" sz="2200" dirty="0"/>
          </a:p>
        </p:txBody>
      </p:sp>
      <p:sp>
        <p:nvSpPr>
          <p:cNvPr id="6" name="TextBox 5">
            <a:extLst>
              <a:ext uri="{FF2B5EF4-FFF2-40B4-BE49-F238E27FC236}">
                <a16:creationId xmlns:a16="http://schemas.microsoft.com/office/drawing/2014/main" id="{1CA7F23E-2225-4C43-4D97-76BC9656C996}"/>
              </a:ext>
            </a:extLst>
          </p:cNvPr>
          <p:cNvSpPr txBox="1"/>
          <p:nvPr/>
        </p:nvSpPr>
        <p:spPr>
          <a:xfrm>
            <a:off x="676276" y="5400675"/>
            <a:ext cx="2609850" cy="584642"/>
          </a:xfrm>
          <a:prstGeom prst="rect">
            <a:avLst/>
          </a:prstGeom>
          <a:solidFill>
            <a:srgbClr val="FFFF00"/>
          </a:solidFill>
          <a:ln>
            <a:solidFill>
              <a:schemeClr val="tx1"/>
            </a:solidFill>
          </a:ln>
        </p:spPr>
        <p:txBody>
          <a:bodyPr wrap="square" rtlCol="0">
            <a:noAutofit/>
          </a:bodyPr>
          <a:lstStyle/>
          <a:p>
            <a:r>
              <a:rPr lang="en-US" sz="1400" dirty="0"/>
              <a:t>These are the “Groups” to which we previously referred</a:t>
            </a:r>
          </a:p>
          <a:p>
            <a:pPr algn="l"/>
            <a:endParaRPr lang="en-US" sz="1400" dirty="0" err="1"/>
          </a:p>
        </p:txBody>
      </p:sp>
      <p:sp>
        <p:nvSpPr>
          <p:cNvPr id="13" name="Rectangle 12">
            <a:extLst>
              <a:ext uri="{FF2B5EF4-FFF2-40B4-BE49-F238E27FC236}">
                <a16:creationId xmlns:a16="http://schemas.microsoft.com/office/drawing/2014/main" id="{9ED445F1-7BC4-D038-089A-E1172472A4E7}"/>
              </a:ext>
            </a:extLst>
          </p:cNvPr>
          <p:cNvSpPr/>
          <p:nvPr/>
        </p:nvSpPr>
        <p:spPr>
          <a:xfrm>
            <a:off x="365688" y="2107139"/>
            <a:ext cx="843986" cy="26402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5" name="Straight Arrow Connector 14">
            <a:extLst>
              <a:ext uri="{FF2B5EF4-FFF2-40B4-BE49-F238E27FC236}">
                <a16:creationId xmlns:a16="http://schemas.microsoft.com/office/drawing/2014/main" id="{EA7502B9-81F2-F732-B099-E5ED1A8A5909}"/>
              </a:ext>
            </a:extLst>
          </p:cNvPr>
          <p:cNvCxnSpPr>
            <a:cxnSpLocks/>
          </p:cNvCxnSpPr>
          <p:nvPr/>
        </p:nvCxnSpPr>
        <p:spPr>
          <a:xfrm flipH="1" flipV="1">
            <a:off x="1085850" y="4816033"/>
            <a:ext cx="171450" cy="5846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9A6DC2-7247-2148-5101-9E856DF67228}"/>
              </a:ext>
            </a:extLst>
          </p:cNvPr>
          <p:cNvSpPr txBox="1"/>
          <p:nvPr/>
        </p:nvSpPr>
        <p:spPr>
          <a:xfrm>
            <a:off x="4086226" y="5400675"/>
            <a:ext cx="5143498" cy="584642"/>
          </a:xfrm>
          <a:prstGeom prst="rect">
            <a:avLst/>
          </a:prstGeom>
          <a:solidFill>
            <a:srgbClr val="FFFF00"/>
          </a:solidFill>
          <a:ln>
            <a:solidFill>
              <a:schemeClr val="tx1"/>
            </a:solidFill>
          </a:ln>
        </p:spPr>
        <p:txBody>
          <a:bodyPr wrap="square" rtlCol="0">
            <a:noAutofit/>
          </a:bodyPr>
          <a:lstStyle/>
          <a:p>
            <a:r>
              <a:rPr lang="en-US" sz="1400" dirty="0"/>
              <a:t>Let’s look for example at ISBN 0060163291, title “Blood lust : conversations with real vampires”</a:t>
            </a:r>
          </a:p>
          <a:p>
            <a:pPr algn="l"/>
            <a:endParaRPr lang="en-US" sz="1400" dirty="0" err="1"/>
          </a:p>
        </p:txBody>
      </p:sp>
      <p:cxnSp>
        <p:nvCxnSpPr>
          <p:cNvPr id="18" name="Straight Arrow Connector 17">
            <a:extLst>
              <a:ext uri="{FF2B5EF4-FFF2-40B4-BE49-F238E27FC236}">
                <a16:creationId xmlns:a16="http://schemas.microsoft.com/office/drawing/2014/main" id="{B33324B2-F19F-0A2E-4365-C20C13AB857C}"/>
              </a:ext>
            </a:extLst>
          </p:cNvPr>
          <p:cNvCxnSpPr>
            <a:cxnSpLocks/>
          </p:cNvCxnSpPr>
          <p:nvPr/>
        </p:nvCxnSpPr>
        <p:spPr>
          <a:xfrm flipV="1">
            <a:off x="8743950" y="3219449"/>
            <a:ext cx="0" cy="21812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B395F37-B822-1F00-C8F9-5CEAAFAF3A2F}"/>
              </a:ext>
            </a:extLst>
          </p:cNvPr>
          <p:cNvSpPr/>
          <p:nvPr/>
        </p:nvSpPr>
        <p:spPr>
          <a:xfrm>
            <a:off x="365688" y="2667001"/>
            <a:ext cx="11826312" cy="48293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8295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2F739B-8239-8DD6-98D9-2E8511F70162}"/>
              </a:ext>
            </a:extLst>
          </p:cNvPr>
          <p:cNvPicPr>
            <a:picLocks noChangeAspect="1"/>
          </p:cNvPicPr>
          <p:nvPr/>
        </p:nvPicPr>
        <p:blipFill>
          <a:blip r:embed="rId2"/>
          <a:stretch>
            <a:fillRect/>
          </a:stretch>
        </p:blipFill>
        <p:spPr>
          <a:xfrm>
            <a:off x="0" y="1744322"/>
            <a:ext cx="12192000" cy="4588555"/>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We see two bibliographic records, both of which are Held By a member institution</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dirty="0"/>
              <a:t>The current situation in the Network Zone consortium</a:t>
            </a:r>
            <a:endParaRPr lang="en-NL" dirty="0"/>
          </a:p>
        </p:txBody>
      </p:sp>
      <p:sp>
        <p:nvSpPr>
          <p:cNvPr id="5" name="Rectangle 4">
            <a:extLst>
              <a:ext uri="{FF2B5EF4-FFF2-40B4-BE49-F238E27FC236}">
                <a16:creationId xmlns:a16="http://schemas.microsoft.com/office/drawing/2014/main" id="{7D394BE5-67B2-A08A-B794-69C9C0CB86B6}"/>
              </a:ext>
            </a:extLst>
          </p:cNvPr>
          <p:cNvSpPr/>
          <p:nvPr/>
        </p:nvSpPr>
        <p:spPr>
          <a:xfrm>
            <a:off x="1933575" y="1783112"/>
            <a:ext cx="1466850" cy="31238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42951DB4-EC08-DF4C-0312-C975E492F499}"/>
              </a:ext>
            </a:extLst>
          </p:cNvPr>
          <p:cNvSpPr/>
          <p:nvPr/>
        </p:nvSpPr>
        <p:spPr>
          <a:xfrm>
            <a:off x="900113" y="3625057"/>
            <a:ext cx="1466850" cy="7895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TextBox 15">
            <a:extLst>
              <a:ext uri="{FF2B5EF4-FFF2-40B4-BE49-F238E27FC236}">
                <a16:creationId xmlns:a16="http://schemas.microsoft.com/office/drawing/2014/main" id="{DF41A826-7CD8-C584-3DC7-C6F4B2D3BB78}"/>
              </a:ext>
            </a:extLst>
          </p:cNvPr>
          <p:cNvSpPr txBox="1"/>
          <p:nvPr/>
        </p:nvSpPr>
        <p:spPr>
          <a:xfrm>
            <a:off x="7066859" y="3429000"/>
            <a:ext cx="5001315" cy="1066800"/>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The preferred record, MMSID 995375690000191, is Held By member institution Open University</a:t>
            </a:r>
          </a:p>
          <a:p>
            <a:pPr marL="285750" indent="-285750" algn="l">
              <a:buFont typeface="Arial" panose="020B0604020202020204" pitchFamily="34" charset="0"/>
              <a:buChar char="•"/>
            </a:pPr>
            <a:r>
              <a:rPr lang="en-US" sz="1400" dirty="0"/>
              <a:t>The secondary record, MMSID 994093250000191, is Held By member institution University of Knowledge</a:t>
            </a:r>
          </a:p>
        </p:txBody>
      </p:sp>
      <p:sp>
        <p:nvSpPr>
          <p:cNvPr id="8" name="Rectangle 7">
            <a:extLst>
              <a:ext uri="{FF2B5EF4-FFF2-40B4-BE49-F238E27FC236}">
                <a16:creationId xmlns:a16="http://schemas.microsoft.com/office/drawing/2014/main" id="{F4C1A867-7566-BF33-F665-6A8D228C7ECE}"/>
              </a:ext>
            </a:extLst>
          </p:cNvPr>
          <p:cNvSpPr/>
          <p:nvPr/>
        </p:nvSpPr>
        <p:spPr>
          <a:xfrm>
            <a:off x="4705350" y="3209924"/>
            <a:ext cx="146685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B7B2F699-3EDC-ED90-8C51-F55CCFCB013A}"/>
              </a:ext>
            </a:extLst>
          </p:cNvPr>
          <p:cNvSpPr/>
          <p:nvPr/>
        </p:nvSpPr>
        <p:spPr>
          <a:xfrm>
            <a:off x="900114" y="5620227"/>
            <a:ext cx="1466850" cy="7895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8" name="Rectangle 17">
            <a:extLst>
              <a:ext uri="{FF2B5EF4-FFF2-40B4-BE49-F238E27FC236}">
                <a16:creationId xmlns:a16="http://schemas.microsoft.com/office/drawing/2014/main" id="{D72C54C8-D9A4-691B-D8F5-E704151B743F}"/>
              </a:ext>
            </a:extLst>
          </p:cNvPr>
          <p:cNvSpPr/>
          <p:nvPr/>
        </p:nvSpPr>
        <p:spPr>
          <a:xfrm>
            <a:off x="4705351" y="5205094"/>
            <a:ext cx="146685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68434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8D957-D1CF-E411-3D4E-3CF295456A3E}"/>
              </a:ext>
            </a:extLst>
          </p:cNvPr>
          <p:cNvPicPr>
            <a:picLocks noChangeAspect="1"/>
          </p:cNvPicPr>
          <p:nvPr/>
        </p:nvPicPr>
        <p:blipFill>
          <a:blip r:embed="rId2"/>
          <a:stretch>
            <a:fillRect/>
          </a:stretch>
        </p:blipFill>
        <p:spPr>
          <a:xfrm>
            <a:off x="0" y="3578866"/>
            <a:ext cx="12192000" cy="1186167"/>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2059523"/>
          </a:xfrm>
        </p:spPr>
        <p:txBody>
          <a:bodyPr/>
          <a:lstStyle/>
          <a:p>
            <a:r>
              <a:rPr lang="en-US" sz="2200" dirty="0"/>
              <a:t>For testing purposes, we have modified the output of the Duplicate Title Analysis job and put only the one group with ISBN 0060163291 (Title “Blood lust : conversations with real vampires”).</a:t>
            </a:r>
          </a:p>
          <a:p>
            <a:r>
              <a:rPr lang="en-US" sz="2200" dirty="0"/>
              <a:t>This way we can run and test the “Merge and Combine Inventory” on this specific record only and check the result. </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dirty="0"/>
              <a:t>The current situation in the Network Zone consortium</a:t>
            </a:r>
            <a:endParaRPr lang="en-NL" dirty="0"/>
          </a:p>
        </p:txBody>
      </p:sp>
      <p:sp>
        <p:nvSpPr>
          <p:cNvPr id="10" name="Rectangle 9">
            <a:extLst>
              <a:ext uri="{FF2B5EF4-FFF2-40B4-BE49-F238E27FC236}">
                <a16:creationId xmlns:a16="http://schemas.microsoft.com/office/drawing/2014/main" id="{FA19CF6C-AE24-33AE-5E90-847B673C8701}"/>
              </a:ext>
            </a:extLst>
          </p:cNvPr>
          <p:cNvSpPr/>
          <p:nvPr/>
        </p:nvSpPr>
        <p:spPr>
          <a:xfrm>
            <a:off x="8801102" y="4128889"/>
            <a:ext cx="3162298" cy="4254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TextBox 14">
            <a:extLst>
              <a:ext uri="{FF2B5EF4-FFF2-40B4-BE49-F238E27FC236}">
                <a16:creationId xmlns:a16="http://schemas.microsoft.com/office/drawing/2014/main" id="{A9318150-FA0A-9952-0FA6-0065C208D94B}"/>
              </a:ext>
            </a:extLst>
          </p:cNvPr>
          <p:cNvSpPr txBox="1"/>
          <p:nvPr/>
        </p:nvSpPr>
        <p:spPr>
          <a:xfrm>
            <a:off x="4829175" y="5391150"/>
            <a:ext cx="4190999" cy="584642"/>
          </a:xfrm>
          <a:prstGeom prst="rect">
            <a:avLst/>
          </a:prstGeom>
          <a:solidFill>
            <a:srgbClr val="FFFF00"/>
          </a:solidFill>
          <a:ln>
            <a:solidFill>
              <a:schemeClr val="tx1"/>
            </a:solidFill>
          </a:ln>
        </p:spPr>
        <p:txBody>
          <a:bodyPr wrap="square" rtlCol="0">
            <a:noAutofit/>
          </a:bodyPr>
          <a:lstStyle/>
          <a:p>
            <a:r>
              <a:rPr lang="en-US" sz="1400" dirty="0"/>
              <a:t>We will now use this file with one group as input for the job “Merge and Combine Inventory”</a:t>
            </a:r>
          </a:p>
          <a:p>
            <a:pPr algn="l"/>
            <a:endParaRPr lang="en-US" sz="1400" dirty="0" err="1"/>
          </a:p>
        </p:txBody>
      </p:sp>
      <p:cxnSp>
        <p:nvCxnSpPr>
          <p:cNvPr id="16" name="Straight Arrow Connector 15">
            <a:extLst>
              <a:ext uri="{FF2B5EF4-FFF2-40B4-BE49-F238E27FC236}">
                <a16:creationId xmlns:a16="http://schemas.microsoft.com/office/drawing/2014/main" id="{9F7ECA2C-8A6A-8920-4A93-6EDD5CB8FB04}"/>
              </a:ext>
            </a:extLst>
          </p:cNvPr>
          <p:cNvCxnSpPr>
            <a:cxnSpLocks/>
          </p:cNvCxnSpPr>
          <p:nvPr/>
        </p:nvCxnSpPr>
        <p:spPr>
          <a:xfrm flipH="1" flipV="1">
            <a:off x="5133975" y="4600575"/>
            <a:ext cx="276225" cy="790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320FEB-DC49-5079-A210-944DA0F8F237}"/>
              </a:ext>
            </a:extLst>
          </p:cNvPr>
          <p:cNvSpPr/>
          <p:nvPr/>
        </p:nvSpPr>
        <p:spPr>
          <a:xfrm>
            <a:off x="2581277" y="4139832"/>
            <a:ext cx="1028698" cy="4254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54284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Running the Merge Records and Combine Inventory job</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14</a:t>
            </a:fld>
            <a:endParaRPr lang="en-GB">
              <a:solidFill>
                <a:schemeClr val="bg1"/>
              </a:solidFill>
            </a:endParaRPr>
          </a:p>
        </p:txBody>
      </p:sp>
    </p:spTree>
    <p:extLst>
      <p:ext uri="{BB962C8B-B14F-4D97-AF65-F5344CB8AC3E}">
        <p14:creationId xmlns:p14="http://schemas.microsoft.com/office/powerpoint/2010/main" val="285642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FBE50-BE7C-ADE6-F847-7F7DE1BD820E}"/>
              </a:ext>
            </a:extLst>
          </p:cNvPr>
          <p:cNvPicPr>
            <a:picLocks noChangeAspect="1"/>
          </p:cNvPicPr>
          <p:nvPr/>
        </p:nvPicPr>
        <p:blipFill>
          <a:blip r:embed="rId2"/>
          <a:stretch>
            <a:fillRect/>
          </a:stretch>
        </p:blipFill>
        <p:spPr>
          <a:xfrm>
            <a:off x="2738437" y="2724150"/>
            <a:ext cx="6715125" cy="3505200"/>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Running the Merge Records and Combine Inventory job</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842591"/>
          </a:xfrm>
        </p:spPr>
        <p:txBody>
          <a:bodyPr/>
          <a:lstStyle/>
          <a:p>
            <a:r>
              <a:rPr lang="en-US" sz="2200" dirty="0"/>
              <a:t>The job “Merge Records and Combine Inventory” can be run from “Resources &gt; Advanced Tools &gt; Merge Records and Combine Inventory ”</a:t>
            </a:r>
          </a:p>
          <a:p>
            <a:endParaRPr lang="en-US" sz="2200" dirty="0"/>
          </a:p>
          <a:p>
            <a:endParaRPr lang="en-US" sz="2200" dirty="0"/>
          </a:p>
          <a:p>
            <a:endParaRPr lang="en-US" sz="2200" dirty="0"/>
          </a:p>
        </p:txBody>
      </p:sp>
      <p:sp>
        <p:nvSpPr>
          <p:cNvPr id="8" name="Rectangle 7">
            <a:extLst>
              <a:ext uri="{FF2B5EF4-FFF2-40B4-BE49-F238E27FC236}">
                <a16:creationId xmlns:a16="http://schemas.microsoft.com/office/drawing/2014/main" id="{E32FB639-DE76-CB0D-B608-6F1F75C09217}"/>
              </a:ext>
            </a:extLst>
          </p:cNvPr>
          <p:cNvSpPr/>
          <p:nvPr/>
        </p:nvSpPr>
        <p:spPr>
          <a:xfrm>
            <a:off x="2743200" y="4562475"/>
            <a:ext cx="857250" cy="5334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8E675630-CA16-F9C7-92AF-ED4FD6CD880D}"/>
              </a:ext>
            </a:extLst>
          </p:cNvPr>
          <p:cNvSpPr/>
          <p:nvPr/>
        </p:nvSpPr>
        <p:spPr>
          <a:xfrm>
            <a:off x="6881814" y="3847636"/>
            <a:ext cx="2524125" cy="3171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CB5FFAAA-7DA8-8080-587F-4D472279B8AA}"/>
              </a:ext>
            </a:extLst>
          </p:cNvPr>
          <p:cNvSpPr/>
          <p:nvPr/>
        </p:nvSpPr>
        <p:spPr>
          <a:xfrm>
            <a:off x="2705100" y="2724150"/>
            <a:ext cx="857250" cy="461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B978AC8C-01FB-D876-08C9-EBD62C0B4110}"/>
              </a:ext>
            </a:extLst>
          </p:cNvPr>
          <p:cNvSpPr txBox="1"/>
          <p:nvPr/>
        </p:nvSpPr>
        <p:spPr>
          <a:xfrm>
            <a:off x="365688" y="3671981"/>
            <a:ext cx="1767912" cy="842591"/>
          </a:xfrm>
          <a:prstGeom prst="rect">
            <a:avLst/>
          </a:prstGeom>
          <a:solidFill>
            <a:srgbClr val="FFFF00"/>
          </a:solidFill>
          <a:ln>
            <a:solidFill>
              <a:schemeClr val="accent2"/>
            </a:solidFill>
          </a:ln>
        </p:spPr>
        <p:txBody>
          <a:bodyPr wrap="square" rtlCol="0">
            <a:noAutofit/>
          </a:bodyPr>
          <a:lstStyle/>
          <a:p>
            <a:pPr algn="l"/>
            <a:r>
              <a:rPr lang="en-US" dirty="0"/>
              <a:t>We are in the Network Zone</a:t>
            </a:r>
          </a:p>
        </p:txBody>
      </p:sp>
      <p:cxnSp>
        <p:nvCxnSpPr>
          <p:cNvPr id="12" name="Straight Arrow Connector 11">
            <a:extLst>
              <a:ext uri="{FF2B5EF4-FFF2-40B4-BE49-F238E27FC236}">
                <a16:creationId xmlns:a16="http://schemas.microsoft.com/office/drawing/2014/main" id="{B24DB833-179C-EF1B-FC8F-7C7A2AEAF1AD}"/>
              </a:ext>
            </a:extLst>
          </p:cNvPr>
          <p:cNvCxnSpPr>
            <a:cxnSpLocks/>
          </p:cNvCxnSpPr>
          <p:nvPr/>
        </p:nvCxnSpPr>
        <p:spPr>
          <a:xfrm flipV="1">
            <a:off x="2143125" y="3257550"/>
            <a:ext cx="466725" cy="414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58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8BABCE-C3F8-1570-B087-3259CA7FFD4D}"/>
              </a:ext>
            </a:extLst>
          </p:cNvPr>
          <p:cNvPicPr>
            <a:picLocks noChangeAspect="1"/>
          </p:cNvPicPr>
          <p:nvPr/>
        </p:nvPicPr>
        <p:blipFill>
          <a:blip r:embed="rId2"/>
          <a:stretch>
            <a:fillRect/>
          </a:stretch>
        </p:blipFill>
        <p:spPr>
          <a:xfrm>
            <a:off x="0" y="1648894"/>
            <a:ext cx="12192000" cy="4246011"/>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we run the job.</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3000" dirty="0"/>
              <a:t>Running the Merge Records and Combine Inventory job</a:t>
            </a:r>
            <a:endParaRPr lang="en-NL" sz="3000" dirty="0"/>
          </a:p>
        </p:txBody>
      </p:sp>
      <p:sp>
        <p:nvSpPr>
          <p:cNvPr id="7" name="TextBox 6">
            <a:extLst>
              <a:ext uri="{FF2B5EF4-FFF2-40B4-BE49-F238E27FC236}">
                <a16:creationId xmlns:a16="http://schemas.microsoft.com/office/drawing/2014/main" id="{46C3FCEF-1F2C-04DE-0BA6-7826E62EFA67}"/>
              </a:ext>
            </a:extLst>
          </p:cNvPr>
          <p:cNvSpPr txBox="1"/>
          <p:nvPr/>
        </p:nvSpPr>
        <p:spPr>
          <a:xfrm>
            <a:off x="5438775" y="1299742"/>
            <a:ext cx="3495675" cy="789541"/>
          </a:xfrm>
          <a:prstGeom prst="rect">
            <a:avLst/>
          </a:prstGeom>
          <a:solidFill>
            <a:srgbClr val="FFFF00"/>
          </a:solidFill>
          <a:ln>
            <a:solidFill>
              <a:schemeClr val="tx1"/>
            </a:solidFill>
          </a:ln>
        </p:spPr>
        <p:txBody>
          <a:bodyPr wrap="square" rtlCol="0">
            <a:noAutofit/>
          </a:bodyPr>
          <a:lstStyle/>
          <a:p>
            <a:pPr algn="l"/>
            <a:r>
              <a:rPr lang="en-US" sz="1400" dirty="0"/>
              <a:t>We will leave the default job name which is “Merge Records and Combine Inventory – {date and time}</a:t>
            </a:r>
          </a:p>
        </p:txBody>
      </p:sp>
      <p:cxnSp>
        <p:nvCxnSpPr>
          <p:cNvPr id="10" name="Straight Arrow Connector 9">
            <a:extLst>
              <a:ext uri="{FF2B5EF4-FFF2-40B4-BE49-F238E27FC236}">
                <a16:creationId xmlns:a16="http://schemas.microsoft.com/office/drawing/2014/main" id="{777819F6-050D-D303-5ABA-12D3C0383278}"/>
              </a:ext>
            </a:extLst>
          </p:cNvPr>
          <p:cNvCxnSpPr/>
          <p:nvPr/>
        </p:nvCxnSpPr>
        <p:spPr>
          <a:xfrm flipH="1">
            <a:off x="4438650" y="1838325"/>
            <a:ext cx="962025" cy="342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81F08D-3017-9F3D-DC6C-8D52790D00C7}"/>
              </a:ext>
            </a:extLst>
          </p:cNvPr>
          <p:cNvSpPr txBox="1"/>
          <p:nvPr/>
        </p:nvSpPr>
        <p:spPr>
          <a:xfrm>
            <a:off x="5572125" y="2652292"/>
            <a:ext cx="3495675" cy="789541"/>
          </a:xfrm>
          <a:prstGeom prst="rect">
            <a:avLst/>
          </a:prstGeom>
          <a:solidFill>
            <a:srgbClr val="FFFF00"/>
          </a:solidFill>
          <a:ln>
            <a:solidFill>
              <a:schemeClr val="tx1"/>
            </a:solidFill>
          </a:ln>
        </p:spPr>
        <p:txBody>
          <a:bodyPr wrap="square" rtlCol="0">
            <a:noAutofit/>
          </a:bodyPr>
          <a:lstStyle/>
          <a:p>
            <a:pPr algn="l"/>
            <a:r>
              <a:rPr lang="en-US" sz="1400" dirty="0"/>
              <a:t>This is the input file with one group which we made from the output of the job </a:t>
            </a:r>
            <a:r>
              <a:rPr lang="en-US" sz="1400" dirty="0">
                <a:hlinkClick r:id="rId3"/>
              </a:rPr>
              <a:t>Duplicate Title Analysis</a:t>
            </a:r>
            <a:r>
              <a:rPr lang="en-US" sz="1400" dirty="0"/>
              <a:t> </a:t>
            </a:r>
          </a:p>
        </p:txBody>
      </p:sp>
      <p:cxnSp>
        <p:nvCxnSpPr>
          <p:cNvPr id="16" name="Straight Arrow Connector 15">
            <a:extLst>
              <a:ext uri="{FF2B5EF4-FFF2-40B4-BE49-F238E27FC236}">
                <a16:creationId xmlns:a16="http://schemas.microsoft.com/office/drawing/2014/main" id="{3153712B-F078-1366-BB94-BA21DB6A9618}"/>
              </a:ext>
            </a:extLst>
          </p:cNvPr>
          <p:cNvCxnSpPr>
            <a:cxnSpLocks/>
          </p:cNvCxnSpPr>
          <p:nvPr/>
        </p:nvCxnSpPr>
        <p:spPr>
          <a:xfrm flipH="1">
            <a:off x="3876675" y="3047062"/>
            <a:ext cx="1695450" cy="505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68CA88B-4001-6B10-F165-655230398C49}"/>
              </a:ext>
            </a:extLst>
          </p:cNvPr>
          <p:cNvSpPr txBox="1"/>
          <p:nvPr/>
        </p:nvSpPr>
        <p:spPr>
          <a:xfrm>
            <a:off x="4438650" y="5819299"/>
            <a:ext cx="3495675" cy="278348"/>
          </a:xfrm>
          <a:prstGeom prst="rect">
            <a:avLst/>
          </a:prstGeom>
          <a:solidFill>
            <a:srgbClr val="FFFF00"/>
          </a:solidFill>
          <a:ln>
            <a:solidFill>
              <a:schemeClr val="tx1"/>
            </a:solidFill>
          </a:ln>
        </p:spPr>
        <p:txBody>
          <a:bodyPr wrap="square" rtlCol="0">
            <a:noAutofit/>
          </a:bodyPr>
          <a:lstStyle/>
          <a:p>
            <a:pPr algn="l"/>
            <a:r>
              <a:rPr lang="en-US" sz="1400" dirty="0"/>
              <a:t>We will delete the secondary record</a:t>
            </a:r>
          </a:p>
        </p:txBody>
      </p:sp>
      <p:cxnSp>
        <p:nvCxnSpPr>
          <p:cNvPr id="23" name="Straight Arrow Connector 22">
            <a:extLst>
              <a:ext uri="{FF2B5EF4-FFF2-40B4-BE49-F238E27FC236}">
                <a16:creationId xmlns:a16="http://schemas.microsoft.com/office/drawing/2014/main" id="{154B5184-6A29-9B76-14F5-357D8E7B6F9A}"/>
              </a:ext>
            </a:extLst>
          </p:cNvPr>
          <p:cNvCxnSpPr>
            <a:cxnSpLocks/>
            <a:stCxn id="22" idx="1"/>
          </p:cNvCxnSpPr>
          <p:nvPr/>
        </p:nvCxnSpPr>
        <p:spPr>
          <a:xfrm flipH="1" flipV="1">
            <a:off x="2381250" y="4876800"/>
            <a:ext cx="2057400" cy="10816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9BDA7D-30DE-FBC0-BEA7-16FC5EF6A088}"/>
              </a:ext>
            </a:extLst>
          </p:cNvPr>
          <p:cNvSpPr txBox="1"/>
          <p:nvPr/>
        </p:nvSpPr>
        <p:spPr>
          <a:xfrm>
            <a:off x="6629400" y="5261341"/>
            <a:ext cx="3495675" cy="278348"/>
          </a:xfrm>
          <a:prstGeom prst="rect">
            <a:avLst/>
          </a:prstGeom>
          <a:solidFill>
            <a:srgbClr val="FFFF00"/>
          </a:solidFill>
          <a:ln>
            <a:solidFill>
              <a:schemeClr val="tx1"/>
            </a:solidFill>
          </a:ln>
        </p:spPr>
        <p:txBody>
          <a:bodyPr wrap="square" rtlCol="0">
            <a:noAutofit/>
          </a:bodyPr>
          <a:lstStyle/>
          <a:p>
            <a:pPr algn="l"/>
            <a:r>
              <a:rPr lang="en-US" sz="1400" dirty="0"/>
              <a:t>This is the chosen merge routine</a:t>
            </a:r>
          </a:p>
        </p:txBody>
      </p:sp>
      <p:cxnSp>
        <p:nvCxnSpPr>
          <p:cNvPr id="30" name="Straight Arrow Connector 29">
            <a:extLst>
              <a:ext uri="{FF2B5EF4-FFF2-40B4-BE49-F238E27FC236}">
                <a16:creationId xmlns:a16="http://schemas.microsoft.com/office/drawing/2014/main" id="{211E52DF-9441-F120-B63B-7BDC7F148DC7}"/>
              </a:ext>
            </a:extLst>
          </p:cNvPr>
          <p:cNvCxnSpPr>
            <a:cxnSpLocks/>
            <a:stCxn id="29" idx="1"/>
          </p:cNvCxnSpPr>
          <p:nvPr/>
        </p:nvCxnSpPr>
        <p:spPr>
          <a:xfrm flipH="1" flipV="1">
            <a:off x="4572000" y="4609307"/>
            <a:ext cx="2057400" cy="7912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5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95250" y="1934977"/>
            <a:ext cx="12287250" cy="1567891"/>
          </a:xfrm>
        </p:spPr>
        <p:txBody>
          <a:bodyPr/>
          <a:lstStyle/>
          <a:p>
            <a:r>
              <a:rPr lang="en-US" sz="3200" dirty="0"/>
              <a:t>The results of the Merge Records and Combine Inventory job</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17</a:t>
            </a:fld>
            <a:endParaRPr lang="en-GB">
              <a:solidFill>
                <a:schemeClr val="bg1"/>
              </a:solidFill>
            </a:endParaRPr>
          </a:p>
        </p:txBody>
      </p:sp>
    </p:spTree>
    <p:extLst>
      <p:ext uri="{BB962C8B-B14F-4D97-AF65-F5344CB8AC3E}">
        <p14:creationId xmlns:p14="http://schemas.microsoft.com/office/powerpoint/2010/main" val="77710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223B18-919B-980E-8589-F5808A6312ED}"/>
              </a:ext>
            </a:extLst>
          </p:cNvPr>
          <p:cNvPicPr>
            <a:picLocks noChangeAspect="1"/>
          </p:cNvPicPr>
          <p:nvPr/>
        </p:nvPicPr>
        <p:blipFill>
          <a:blip r:embed="rId2"/>
          <a:stretch>
            <a:fillRect/>
          </a:stretch>
        </p:blipFill>
        <p:spPr>
          <a:xfrm>
            <a:off x="0" y="1763396"/>
            <a:ext cx="12192000" cy="3597907"/>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The job completes and we check the report</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The results of the Merge Records and Combine Inventory job</a:t>
            </a:r>
            <a:endParaRPr lang="en-NL" sz="2800" dirty="0"/>
          </a:p>
        </p:txBody>
      </p:sp>
      <p:sp>
        <p:nvSpPr>
          <p:cNvPr id="5" name="Rectangle 4">
            <a:extLst>
              <a:ext uri="{FF2B5EF4-FFF2-40B4-BE49-F238E27FC236}">
                <a16:creationId xmlns:a16="http://schemas.microsoft.com/office/drawing/2014/main" id="{7D394BE5-67B2-A08A-B794-69C9C0CB86B6}"/>
              </a:ext>
            </a:extLst>
          </p:cNvPr>
          <p:cNvSpPr/>
          <p:nvPr/>
        </p:nvSpPr>
        <p:spPr>
          <a:xfrm>
            <a:off x="310305" y="3896410"/>
            <a:ext cx="2366220" cy="39936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DF1BC8C1-B9D3-B584-DD44-4714EA03A5C2}"/>
              </a:ext>
            </a:extLst>
          </p:cNvPr>
          <p:cNvSpPr/>
          <p:nvPr/>
        </p:nvSpPr>
        <p:spPr>
          <a:xfrm>
            <a:off x="10306224" y="3886885"/>
            <a:ext cx="967530" cy="4088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DB25DE4B-2248-B58B-E09E-F37F1123D481}"/>
              </a:ext>
            </a:extLst>
          </p:cNvPr>
          <p:cNvSpPr/>
          <p:nvPr/>
        </p:nvSpPr>
        <p:spPr>
          <a:xfrm>
            <a:off x="10610849" y="4284499"/>
            <a:ext cx="529555" cy="33653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6F0A27F5-0BD9-AA2B-4071-94CC251C2984}"/>
              </a:ext>
            </a:extLst>
          </p:cNvPr>
          <p:cNvSpPr/>
          <p:nvPr/>
        </p:nvSpPr>
        <p:spPr>
          <a:xfrm>
            <a:off x="3438525" y="2305050"/>
            <a:ext cx="609600" cy="33653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0505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5D02B6-EB1E-1108-299A-129F05B411DD}"/>
              </a:ext>
            </a:extLst>
          </p:cNvPr>
          <p:cNvPicPr>
            <a:picLocks noChangeAspect="1"/>
          </p:cNvPicPr>
          <p:nvPr/>
        </p:nvPicPr>
        <p:blipFill>
          <a:blip r:embed="rId2"/>
          <a:stretch>
            <a:fillRect/>
          </a:stretch>
        </p:blipFill>
        <p:spPr>
          <a:xfrm>
            <a:off x="0" y="2334008"/>
            <a:ext cx="12192000" cy="2189984"/>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We will download the report</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The results of the Merge Records and Combine Inventory job</a:t>
            </a:r>
            <a:endParaRPr lang="en-NL" sz="2800" dirty="0"/>
          </a:p>
        </p:txBody>
      </p:sp>
      <p:sp>
        <p:nvSpPr>
          <p:cNvPr id="5" name="Rectangle 4">
            <a:extLst>
              <a:ext uri="{FF2B5EF4-FFF2-40B4-BE49-F238E27FC236}">
                <a16:creationId xmlns:a16="http://schemas.microsoft.com/office/drawing/2014/main" id="{7D394BE5-67B2-A08A-B794-69C9C0CB86B6}"/>
              </a:ext>
            </a:extLst>
          </p:cNvPr>
          <p:cNvSpPr/>
          <p:nvPr/>
        </p:nvSpPr>
        <p:spPr>
          <a:xfrm>
            <a:off x="1666875" y="4081803"/>
            <a:ext cx="1661372" cy="4088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45C512BE-5B9C-161F-FA12-4E86262BDBAF}"/>
              </a:ext>
            </a:extLst>
          </p:cNvPr>
          <p:cNvSpPr txBox="1"/>
          <p:nvPr/>
        </p:nvSpPr>
        <p:spPr>
          <a:xfrm>
            <a:off x="3609975" y="2433217"/>
            <a:ext cx="3495675" cy="505763"/>
          </a:xfrm>
          <a:prstGeom prst="rect">
            <a:avLst/>
          </a:prstGeom>
          <a:solidFill>
            <a:srgbClr val="FFFF00"/>
          </a:solidFill>
          <a:ln>
            <a:solidFill>
              <a:schemeClr val="tx1"/>
            </a:solidFill>
          </a:ln>
        </p:spPr>
        <p:txBody>
          <a:bodyPr wrap="square" rtlCol="0">
            <a:noAutofit/>
          </a:bodyPr>
          <a:lstStyle/>
          <a:p>
            <a:pPr algn="l"/>
            <a:r>
              <a:rPr lang="en-US" sz="1400" dirty="0"/>
              <a:t>One group was handled because we had only one group in the input file.</a:t>
            </a:r>
          </a:p>
        </p:txBody>
      </p:sp>
      <p:cxnSp>
        <p:nvCxnSpPr>
          <p:cNvPr id="13" name="Straight Arrow Connector 12">
            <a:extLst>
              <a:ext uri="{FF2B5EF4-FFF2-40B4-BE49-F238E27FC236}">
                <a16:creationId xmlns:a16="http://schemas.microsoft.com/office/drawing/2014/main" id="{4A2CD9B5-ECB8-C3F0-6427-C75CFBD62D9C}"/>
              </a:ext>
            </a:extLst>
          </p:cNvPr>
          <p:cNvCxnSpPr>
            <a:cxnSpLocks/>
          </p:cNvCxnSpPr>
          <p:nvPr/>
        </p:nvCxnSpPr>
        <p:spPr>
          <a:xfrm flipH="1">
            <a:off x="1914525" y="2827987"/>
            <a:ext cx="1695450" cy="505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66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The current situation in the Network Zone consortium</a:t>
            </a:r>
            <a:endParaRPr lang="en-NL" dirty="0"/>
          </a:p>
          <a:p>
            <a:r>
              <a:rPr lang="en-US" dirty="0"/>
              <a:t>Running the Merge Records and Combine Inventory job</a:t>
            </a:r>
            <a:endParaRPr lang="en-NL" dirty="0"/>
          </a:p>
          <a:p>
            <a:r>
              <a:rPr lang="en-US" sz="1800" dirty="0"/>
              <a:t>The results of the Merge Records and Combine Inventory job</a:t>
            </a:r>
            <a:endParaRPr lang="en-NL" sz="1800" dirty="0"/>
          </a:p>
          <a:p>
            <a:r>
              <a:rPr lang="en-US" dirty="0"/>
              <a:t>Another example</a:t>
            </a:r>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Columns A – I state which records were handled in the Merge records and Combine Inventory job.</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The results of the Merge Records and Combine Inventory job</a:t>
            </a:r>
            <a:endParaRPr lang="en-NL" sz="2800" dirty="0"/>
          </a:p>
        </p:txBody>
      </p:sp>
      <p:pic>
        <p:nvPicPr>
          <p:cNvPr id="4" name="Picture 3">
            <a:extLst>
              <a:ext uri="{FF2B5EF4-FFF2-40B4-BE49-F238E27FC236}">
                <a16:creationId xmlns:a16="http://schemas.microsoft.com/office/drawing/2014/main" id="{049C5686-26D2-B845-31D8-A58C1B71BD90}"/>
              </a:ext>
            </a:extLst>
          </p:cNvPr>
          <p:cNvPicPr>
            <a:picLocks noChangeAspect="1"/>
          </p:cNvPicPr>
          <p:nvPr/>
        </p:nvPicPr>
        <p:blipFill>
          <a:blip r:embed="rId2"/>
          <a:stretch>
            <a:fillRect/>
          </a:stretch>
        </p:blipFill>
        <p:spPr>
          <a:xfrm>
            <a:off x="0" y="2957101"/>
            <a:ext cx="12192000" cy="943797"/>
          </a:xfrm>
          <a:prstGeom prst="rect">
            <a:avLst/>
          </a:prstGeom>
          <a:ln>
            <a:solidFill>
              <a:schemeClr val="tx1"/>
            </a:solidFill>
          </a:ln>
        </p:spPr>
      </p:pic>
    </p:spTree>
    <p:extLst>
      <p:ext uri="{BB962C8B-B14F-4D97-AF65-F5344CB8AC3E}">
        <p14:creationId xmlns:p14="http://schemas.microsoft.com/office/powerpoint/2010/main" val="2921743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8EF1FC-E5C8-447F-DB84-B908C5D835DA}"/>
              </a:ext>
            </a:extLst>
          </p:cNvPr>
          <p:cNvPicPr>
            <a:picLocks noChangeAspect="1"/>
          </p:cNvPicPr>
          <p:nvPr/>
        </p:nvPicPr>
        <p:blipFill>
          <a:blip r:embed="rId2"/>
          <a:stretch>
            <a:fillRect/>
          </a:stretch>
        </p:blipFill>
        <p:spPr>
          <a:xfrm>
            <a:off x="0" y="2633290"/>
            <a:ext cx="12192000" cy="1591419"/>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Columns J states which entities have been moved to the preferred record</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The results of the Merge Records and Combine Inventory job</a:t>
            </a:r>
            <a:endParaRPr lang="en-NL" sz="2800" dirty="0"/>
          </a:p>
        </p:txBody>
      </p:sp>
      <p:sp>
        <p:nvSpPr>
          <p:cNvPr id="5" name="Rectangle 4">
            <a:extLst>
              <a:ext uri="{FF2B5EF4-FFF2-40B4-BE49-F238E27FC236}">
                <a16:creationId xmlns:a16="http://schemas.microsoft.com/office/drawing/2014/main" id="{68C51E64-FE87-E6D0-3A8F-AFF18AFF0066}"/>
              </a:ext>
            </a:extLst>
          </p:cNvPr>
          <p:cNvSpPr/>
          <p:nvPr/>
        </p:nvSpPr>
        <p:spPr>
          <a:xfrm>
            <a:off x="2085975" y="2657828"/>
            <a:ext cx="9305925" cy="62829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16323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699D-6BF3-C2FD-8333-2E055DF4B671}"/>
              </a:ext>
            </a:extLst>
          </p:cNvPr>
          <p:cNvPicPr>
            <a:picLocks noChangeAspect="1"/>
          </p:cNvPicPr>
          <p:nvPr/>
        </p:nvPicPr>
        <p:blipFill>
          <a:blip r:embed="rId2"/>
          <a:stretch>
            <a:fillRect/>
          </a:stretch>
        </p:blipFill>
        <p:spPr>
          <a:xfrm>
            <a:off x="0" y="2129637"/>
            <a:ext cx="12192000" cy="2789226"/>
          </a:xfrm>
          <a:prstGeom prst="rect">
            <a:avLst/>
          </a:prstGeom>
          <a:ln>
            <a:solidFill>
              <a:schemeClr val="tx1"/>
            </a:solidFill>
          </a:ln>
        </p:spPr>
      </p:pic>
      <p:sp>
        <p:nvSpPr>
          <p:cNvPr id="10" name="TextBox 9">
            <a:extLst>
              <a:ext uri="{FF2B5EF4-FFF2-40B4-BE49-F238E27FC236}">
                <a16:creationId xmlns:a16="http://schemas.microsoft.com/office/drawing/2014/main" id="{15CD1D93-0538-B85A-BCD8-A5AFEACDBC0A}"/>
              </a:ext>
            </a:extLst>
          </p:cNvPr>
          <p:cNvSpPr txBox="1"/>
          <p:nvPr/>
        </p:nvSpPr>
        <p:spPr>
          <a:xfrm>
            <a:off x="7038975" y="4033408"/>
            <a:ext cx="5001315" cy="1414892"/>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Previously there were two bibliographic records each ‘Held By” a different institution.</a:t>
            </a:r>
          </a:p>
          <a:p>
            <a:pPr marL="285750" indent="-285750" algn="l">
              <a:buFont typeface="Arial" panose="020B0604020202020204" pitchFamily="34" charset="0"/>
              <a:buChar char="•"/>
            </a:pPr>
            <a:r>
              <a:rPr lang="en-US" sz="1400" dirty="0"/>
              <a:t>The preferred record, MMSID 995375690000191, was Held By member institution Open University</a:t>
            </a:r>
          </a:p>
          <a:p>
            <a:pPr marL="285750" indent="-285750" algn="l">
              <a:buFont typeface="Arial" panose="020B0604020202020204" pitchFamily="34" charset="0"/>
              <a:buChar char="•"/>
            </a:pPr>
            <a:r>
              <a:rPr lang="en-US" sz="1400" dirty="0"/>
              <a:t>The secondary record, MMSID 994093250000191, was Held By member institution University of Knowledge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Now ISBN 0007256523 has only one record (previously it had two). </a:t>
            </a:r>
          </a:p>
          <a:p>
            <a:r>
              <a:rPr lang="en-US" sz="2200" dirty="0"/>
              <a:t>The one record is Held By both member institutions.  The job worked successfully.</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The results of the Merge Records and Combine Inventory job</a:t>
            </a:r>
            <a:endParaRPr lang="en-NL" sz="2800" dirty="0"/>
          </a:p>
        </p:txBody>
      </p:sp>
      <p:sp>
        <p:nvSpPr>
          <p:cNvPr id="5" name="Rectangle 4">
            <a:extLst>
              <a:ext uri="{FF2B5EF4-FFF2-40B4-BE49-F238E27FC236}">
                <a16:creationId xmlns:a16="http://schemas.microsoft.com/office/drawing/2014/main" id="{68C51E64-FE87-E6D0-3A8F-AFF18AFF0066}"/>
              </a:ext>
            </a:extLst>
          </p:cNvPr>
          <p:cNvSpPr/>
          <p:nvPr/>
        </p:nvSpPr>
        <p:spPr>
          <a:xfrm>
            <a:off x="990599" y="4054276"/>
            <a:ext cx="2390776" cy="85173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8" name="Straight Arrow Connector 7">
            <a:extLst>
              <a:ext uri="{FF2B5EF4-FFF2-40B4-BE49-F238E27FC236}">
                <a16:creationId xmlns:a16="http://schemas.microsoft.com/office/drawing/2014/main" id="{4BCECEDC-3BD7-E7B3-56DC-EACF217BEC0A}"/>
              </a:ext>
            </a:extLst>
          </p:cNvPr>
          <p:cNvCxnSpPr>
            <a:cxnSpLocks/>
          </p:cNvCxnSpPr>
          <p:nvPr/>
        </p:nvCxnSpPr>
        <p:spPr>
          <a:xfrm flipV="1">
            <a:off x="2266950" y="4918863"/>
            <a:ext cx="0" cy="4886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126E324-892E-3D7C-835B-85C9E39D010A}"/>
              </a:ext>
            </a:extLst>
          </p:cNvPr>
          <p:cNvSpPr/>
          <p:nvPr/>
        </p:nvSpPr>
        <p:spPr>
          <a:xfrm>
            <a:off x="2019300" y="2211726"/>
            <a:ext cx="1562100" cy="3238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18C78891-E172-5C7C-09BE-EF92080C90B0}"/>
              </a:ext>
            </a:extLst>
          </p:cNvPr>
          <p:cNvSpPr txBox="1"/>
          <p:nvPr/>
        </p:nvSpPr>
        <p:spPr>
          <a:xfrm>
            <a:off x="1183481" y="5407538"/>
            <a:ext cx="3576638" cy="827418"/>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Now only the preferred record exists (MMSID 995375690000191) and it is held by both member institutions.</a:t>
            </a:r>
          </a:p>
        </p:txBody>
      </p:sp>
    </p:spTree>
    <p:extLst>
      <p:ext uri="{BB962C8B-B14F-4D97-AF65-F5344CB8AC3E}">
        <p14:creationId xmlns:p14="http://schemas.microsoft.com/office/powerpoint/2010/main" val="407157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752475" y="1934977"/>
            <a:ext cx="10725150" cy="1567891"/>
          </a:xfrm>
        </p:spPr>
        <p:txBody>
          <a:bodyPr/>
          <a:lstStyle/>
          <a:p>
            <a:r>
              <a:rPr lang="en-US" dirty="0"/>
              <a:t>Another example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23</a:t>
            </a:fld>
            <a:endParaRPr lang="en-GB">
              <a:solidFill>
                <a:schemeClr val="bg1"/>
              </a:solidFill>
            </a:endParaRPr>
          </a:p>
        </p:txBody>
      </p:sp>
    </p:spTree>
    <p:extLst>
      <p:ext uri="{BB962C8B-B14F-4D97-AF65-F5344CB8AC3E}">
        <p14:creationId xmlns:p14="http://schemas.microsoft.com/office/powerpoint/2010/main" val="20547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5A35E-3BF5-56A0-F9C4-5E0E7E251AEE}"/>
              </a:ext>
            </a:extLst>
          </p:cNvPr>
          <p:cNvPicPr>
            <a:picLocks noChangeAspect="1"/>
          </p:cNvPicPr>
          <p:nvPr/>
        </p:nvPicPr>
        <p:blipFill>
          <a:blip r:embed="rId2"/>
          <a:stretch>
            <a:fillRect/>
          </a:stretch>
        </p:blipFill>
        <p:spPr>
          <a:xfrm>
            <a:off x="0" y="2215285"/>
            <a:ext cx="12192000" cy="242742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Another example</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is part of the results of the job “Duplicate Title Analysis” run in the Network Zone</a:t>
            </a:r>
          </a:p>
          <a:p>
            <a:endParaRPr lang="en-US" sz="2200" dirty="0"/>
          </a:p>
        </p:txBody>
      </p:sp>
      <p:sp>
        <p:nvSpPr>
          <p:cNvPr id="6" name="TextBox 5">
            <a:extLst>
              <a:ext uri="{FF2B5EF4-FFF2-40B4-BE49-F238E27FC236}">
                <a16:creationId xmlns:a16="http://schemas.microsoft.com/office/drawing/2014/main" id="{1CA7F23E-2225-4C43-4D97-76BC9656C996}"/>
              </a:ext>
            </a:extLst>
          </p:cNvPr>
          <p:cNvSpPr txBox="1"/>
          <p:nvPr/>
        </p:nvSpPr>
        <p:spPr>
          <a:xfrm>
            <a:off x="676276" y="5400675"/>
            <a:ext cx="2609850" cy="584642"/>
          </a:xfrm>
          <a:prstGeom prst="rect">
            <a:avLst/>
          </a:prstGeom>
          <a:solidFill>
            <a:srgbClr val="FFFF00"/>
          </a:solidFill>
          <a:ln>
            <a:solidFill>
              <a:schemeClr val="tx1"/>
            </a:solidFill>
          </a:ln>
        </p:spPr>
        <p:txBody>
          <a:bodyPr wrap="square" rtlCol="0">
            <a:noAutofit/>
          </a:bodyPr>
          <a:lstStyle/>
          <a:p>
            <a:r>
              <a:rPr lang="en-US" sz="1400" dirty="0"/>
              <a:t>These are the “Groups” to which we previously referred</a:t>
            </a:r>
          </a:p>
          <a:p>
            <a:pPr algn="l"/>
            <a:endParaRPr lang="en-US" sz="1400" dirty="0" err="1"/>
          </a:p>
        </p:txBody>
      </p:sp>
      <p:sp>
        <p:nvSpPr>
          <p:cNvPr id="13" name="Rectangle 12">
            <a:extLst>
              <a:ext uri="{FF2B5EF4-FFF2-40B4-BE49-F238E27FC236}">
                <a16:creationId xmlns:a16="http://schemas.microsoft.com/office/drawing/2014/main" id="{9ED445F1-7BC4-D038-089A-E1172472A4E7}"/>
              </a:ext>
            </a:extLst>
          </p:cNvPr>
          <p:cNvSpPr/>
          <p:nvPr/>
        </p:nvSpPr>
        <p:spPr>
          <a:xfrm>
            <a:off x="184714" y="2236449"/>
            <a:ext cx="491562" cy="240626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5" name="Straight Arrow Connector 14">
            <a:extLst>
              <a:ext uri="{FF2B5EF4-FFF2-40B4-BE49-F238E27FC236}">
                <a16:creationId xmlns:a16="http://schemas.microsoft.com/office/drawing/2014/main" id="{EA7502B9-81F2-F732-B099-E5ED1A8A5909}"/>
              </a:ext>
            </a:extLst>
          </p:cNvPr>
          <p:cNvCxnSpPr>
            <a:cxnSpLocks/>
          </p:cNvCxnSpPr>
          <p:nvPr/>
        </p:nvCxnSpPr>
        <p:spPr>
          <a:xfrm flipH="1" flipV="1">
            <a:off x="676276" y="4737751"/>
            <a:ext cx="171450" cy="6629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9A6DC2-7247-2148-5101-9E856DF67228}"/>
              </a:ext>
            </a:extLst>
          </p:cNvPr>
          <p:cNvSpPr txBox="1"/>
          <p:nvPr/>
        </p:nvSpPr>
        <p:spPr>
          <a:xfrm>
            <a:off x="4086226" y="5400675"/>
            <a:ext cx="5143498" cy="584642"/>
          </a:xfrm>
          <a:prstGeom prst="rect">
            <a:avLst/>
          </a:prstGeom>
          <a:solidFill>
            <a:srgbClr val="FFFF00"/>
          </a:solidFill>
          <a:ln>
            <a:solidFill>
              <a:schemeClr val="tx1"/>
            </a:solidFill>
          </a:ln>
        </p:spPr>
        <p:txBody>
          <a:bodyPr wrap="square" rtlCol="0">
            <a:noAutofit/>
          </a:bodyPr>
          <a:lstStyle/>
          <a:p>
            <a:r>
              <a:rPr lang="en-US" sz="1400" dirty="0"/>
              <a:t>Let’s look for example at ISBN 0060958340, title “Love's executioner and other tales of psychotherapy”</a:t>
            </a:r>
          </a:p>
          <a:p>
            <a:pPr algn="l"/>
            <a:endParaRPr lang="en-US" sz="1400" dirty="0" err="1"/>
          </a:p>
        </p:txBody>
      </p:sp>
      <p:cxnSp>
        <p:nvCxnSpPr>
          <p:cNvPr id="18" name="Straight Arrow Connector 17">
            <a:extLst>
              <a:ext uri="{FF2B5EF4-FFF2-40B4-BE49-F238E27FC236}">
                <a16:creationId xmlns:a16="http://schemas.microsoft.com/office/drawing/2014/main" id="{B33324B2-F19F-0A2E-4365-C20C13AB857C}"/>
              </a:ext>
            </a:extLst>
          </p:cNvPr>
          <p:cNvCxnSpPr>
            <a:cxnSpLocks/>
          </p:cNvCxnSpPr>
          <p:nvPr/>
        </p:nvCxnSpPr>
        <p:spPr>
          <a:xfrm flipV="1">
            <a:off x="8743950" y="3867998"/>
            <a:ext cx="0" cy="15326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B395F37-B822-1F00-C8F9-5CEAAFAF3A2F}"/>
              </a:ext>
            </a:extLst>
          </p:cNvPr>
          <p:cNvSpPr/>
          <p:nvPr/>
        </p:nvSpPr>
        <p:spPr>
          <a:xfrm>
            <a:off x="180974" y="3428999"/>
            <a:ext cx="10058401" cy="43899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1658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33C4D1-F623-A83E-D202-F3BE9118CD58}"/>
              </a:ext>
            </a:extLst>
          </p:cNvPr>
          <p:cNvPicPr>
            <a:picLocks noChangeAspect="1"/>
          </p:cNvPicPr>
          <p:nvPr/>
        </p:nvPicPr>
        <p:blipFill>
          <a:blip r:embed="rId2"/>
          <a:stretch>
            <a:fillRect/>
          </a:stretch>
        </p:blipFill>
        <p:spPr>
          <a:xfrm>
            <a:off x="0" y="1560446"/>
            <a:ext cx="12192000" cy="4994408"/>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We see two bibliographic records, both of which are Held By a member institution</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dirty="0"/>
              <a:t>Another example</a:t>
            </a:r>
            <a:endParaRPr lang="en-NL" dirty="0"/>
          </a:p>
        </p:txBody>
      </p:sp>
      <p:sp>
        <p:nvSpPr>
          <p:cNvPr id="5" name="Rectangle 4">
            <a:extLst>
              <a:ext uri="{FF2B5EF4-FFF2-40B4-BE49-F238E27FC236}">
                <a16:creationId xmlns:a16="http://schemas.microsoft.com/office/drawing/2014/main" id="{7D394BE5-67B2-A08A-B794-69C9C0CB86B6}"/>
              </a:ext>
            </a:extLst>
          </p:cNvPr>
          <p:cNvSpPr/>
          <p:nvPr/>
        </p:nvSpPr>
        <p:spPr>
          <a:xfrm>
            <a:off x="2000250" y="1652474"/>
            <a:ext cx="1466850" cy="31238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42951DB4-EC08-DF4C-0312-C975E492F499}"/>
              </a:ext>
            </a:extLst>
          </p:cNvPr>
          <p:cNvSpPr/>
          <p:nvPr/>
        </p:nvSpPr>
        <p:spPr>
          <a:xfrm>
            <a:off x="900114" y="3662880"/>
            <a:ext cx="1466850" cy="7895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6" name="TextBox 15">
            <a:extLst>
              <a:ext uri="{FF2B5EF4-FFF2-40B4-BE49-F238E27FC236}">
                <a16:creationId xmlns:a16="http://schemas.microsoft.com/office/drawing/2014/main" id="{DF41A826-7CD8-C584-3DC7-C6F4B2D3BB78}"/>
              </a:ext>
            </a:extLst>
          </p:cNvPr>
          <p:cNvSpPr txBox="1"/>
          <p:nvPr/>
        </p:nvSpPr>
        <p:spPr>
          <a:xfrm>
            <a:off x="7066859" y="3429000"/>
            <a:ext cx="5001315" cy="1066800"/>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The preferred record, MMSID 996459780000191, is Held By member institution Alma University</a:t>
            </a:r>
          </a:p>
          <a:p>
            <a:pPr marL="285750" indent="-285750" algn="l">
              <a:buFont typeface="Arial" panose="020B0604020202020204" pitchFamily="34" charset="0"/>
              <a:buChar char="•"/>
            </a:pPr>
            <a:r>
              <a:rPr lang="en-US" sz="1400" dirty="0"/>
              <a:t>The secondary record, MMSID 993605990000191, is Held By member institution Open University</a:t>
            </a:r>
          </a:p>
        </p:txBody>
      </p:sp>
      <p:sp>
        <p:nvSpPr>
          <p:cNvPr id="8" name="Rectangle 7">
            <a:extLst>
              <a:ext uri="{FF2B5EF4-FFF2-40B4-BE49-F238E27FC236}">
                <a16:creationId xmlns:a16="http://schemas.microsoft.com/office/drawing/2014/main" id="{F4C1A867-7566-BF33-F665-6A8D228C7ECE}"/>
              </a:ext>
            </a:extLst>
          </p:cNvPr>
          <p:cNvSpPr/>
          <p:nvPr/>
        </p:nvSpPr>
        <p:spPr>
          <a:xfrm>
            <a:off x="4800600" y="3095624"/>
            <a:ext cx="146685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B7B2F699-3EDC-ED90-8C51-F55CCFCB013A}"/>
              </a:ext>
            </a:extLst>
          </p:cNvPr>
          <p:cNvSpPr/>
          <p:nvPr/>
        </p:nvSpPr>
        <p:spPr>
          <a:xfrm>
            <a:off x="885828" y="5774713"/>
            <a:ext cx="1466850" cy="7895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8" name="Rectangle 17">
            <a:extLst>
              <a:ext uri="{FF2B5EF4-FFF2-40B4-BE49-F238E27FC236}">
                <a16:creationId xmlns:a16="http://schemas.microsoft.com/office/drawing/2014/main" id="{D72C54C8-D9A4-691B-D8F5-E704151B743F}"/>
              </a:ext>
            </a:extLst>
          </p:cNvPr>
          <p:cNvSpPr/>
          <p:nvPr/>
        </p:nvSpPr>
        <p:spPr>
          <a:xfrm>
            <a:off x="4772026" y="5233669"/>
            <a:ext cx="1466850"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88560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2EAA91-D44E-BF0B-A46E-BFC9CF319D8E}"/>
              </a:ext>
            </a:extLst>
          </p:cNvPr>
          <p:cNvPicPr>
            <a:picLocks noChangeAspect="1"/>
          </p:cNvPicPr>
          <p:nvPr/>
        </p:nvPicPr>
        <p:blipFill>
          <a:blip r:embed="rId2"/>
          <a:stretch>
            <a:fillRect/>
          </a:stretch>
        </p:blipFill>
        <p:spPr>
          <a:xfrm>
            <a:off x="0" y="3604308"/>
            <a:ext cx="12192000" cy="1230534"/>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2059523"/>
          </a:xfrm>
        </p:spPr>
        <p:txBody>
          <a:bodyPr/>
          <a:lstStyle/>
          <a:p>
            <a:r>
              <a:rPr lang="en-US" sz="2200" dirty="0"/>
              <a:t>For testing purposes, we have modified the output of the Duplicate Title Analysis job and put only the one group with ISBN 0060958340 (Title “Love's executioner and other tales of psychotherapy”).</a:t>
            </a:r>
          </a:p>
          <a:p>
            <a:r>
              <a:rPr lang="en-US" sz="2200" dirty="0"/>
              <a:t>This way we can run and test the “Merge and Combine Inventory” on this specific record only and check the result. </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dirty="0"/>
              <a:t>Another example</a:t>
            </a:r>
            <a:endParaRPr lang="en-NL" dirty="0"/>
          </a:p>
        </p:txBody>
      </p:sp>
      <p:sp>
        <p:nvSpPr>
          <p:cNvPr id="10" name="Rectangle 9">
            <a:extLst>
              <a:ext uri="{FF2B5EF4-FFF2-40B4-BE49-F238E27FC236}">
                <a16:creationId xmlns:a16="http://schemas.microsoft.com/office/drawing/2014/main" id="{FA19CF6C-AE24-33AE-5E90-847B673C8701}"/>
              </a:ext>
            </a:extLst>
          </p:cNvPr>
          <p:cNvSpPr/>
          <p:nvPr/>
        </p:nvSpPr>
        <p:spPr>
          <a:xfrm>
            <a:off x="8115300" y="4128889"/>
            <a:ext cx="3962400" cy="4254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TextBox 14">
            <a:extLst>
              <a:ext uri="{FF2B5EF4-FFF2-40B4-BE49-F238E27FC236}">
                <a16:creationId xmlns:a16="http://schemas.microsoft.com/office/drawing/2014/main" id="{A9318150-FA0A-9952-0FA6-0065C208D94B}"/>
              </a:ext>
            </a:extLst>
          </p:cNvPr>
          <p:cNvSpPr txBox="1"/>
          <p:nvPr/>
        </p:nvSpPr>
        <p:spPr>
          <a:xfrm>
            <a:off x="4829175" y="5391150"/>
            <a:ext cx="4190999" cy="584642"/>
          </a:xfrm>
          <a:prstGeom prst="rect">
            <a:avLst/>
          </a:prstGeom>
          <a:solidFill>
            <a:srgbClr val="FFFF00"/>
          </a:solidFill>
          <a:ln>
            <a:solidFill>
              <a:schemeClr val="tx1"/>
            </a:solidFill>
          </a:ln>
        </p:spPr>
        <p:txBody>
          <a:bodyPr wrap="square" rtlCol="0">
            <a:noAutofit/>
          </a:bodyPr>
          <a:lstStyle/>
          <a:p>
            <a:r>
              <a:rPr lang="en-US" sz="1400" dirty="0"/>
              <a:t>We will now use this file with one group as input for the job “Merge and Combine Inventory”</a:t>
            </a:r>
          </a:p>
          <a:p>
            <a:pPr algn="l"/>
            <a:endParaRPr lang="en-US" sz="1400" dirty="0" err="1"/>
          </a:p>
        </p:txBody>
      </p:sp>
      <p:cxnSp>
        <p:nvCxnSpPr>
          <p:cNvPr id="16" name="Straight Arrow Connector 15">
            <a:extLst>
              <a:ext uri="{FF2B5EF4-FFF2-40B4-BE49-F238E27FC236}">
                <a16:creationId xmlns:a16="http://schemas.microsoft.com/office/drawing/2014/main" id="{9F7ECA2C-8A6A-8920-4A93-6EDD5CB8FB04}"/>
              </a:ext>
            </a:extLst>
          </p:cNvPr>
          <p:cNvCxnSpPr>
            <a:cxnSpLocks/>
          </p:cNvCxnSpPr>
          <p:nvPr/>
        </p:nvCxnSpPr>
        <p:spPr>
          <a:xfrm flipH="1" flipV="1">
            <a:off x="5133975" y="4600575"/>
            <a:ext cx="276225" cy="790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320FEB-DC49-5079-A210-944DA0F8F237}"/>
              </a:ext>
            </a:extLst>
          </p:cNvPr>
          <p:cNvSpPr/>
          <p:nvPr/>
        </p:nvSpPr>
        <p:spPr>
          <a:xfrm>
            <a:off x="2305052" y="4139832"/>
            <a:ext cx="1028698" cy="42547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6194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5FBE50-BE7C-ADE6-F847-7F7DE1BD820E}"/>
              </a:ext>
            </a:extLst>
          </p:cNvPr>
          <p:cNvPicPr>
            <a:picLocks noChangeAspect="1"/>
          </p:cNvPicPr>
          <p:nvPr/>
        </p:nvPicPr>
        <p:blipFill>
          <a:blip r:embed="rId2"/>
          <a:stretch>
            <a:fillRect/>
          </a:stretch>
        </p:blipFill>
        <p:spPr>
          <a:xfrm>
            <a:off x="2738437" y="2724150"/>
            <a:ext cx="6715125" cy="3505200"/>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2800" dirty="0"/>
              <a:t>Another example</a:t>
            </a:r>
            <a:endParaRPr lang="en-NL" sz="3000" dirty="0"/>
          </a:p>
        </p:txBody>
      </p:sp>
      <p:sp>
        <p:nvSpPr>
          <p:cNvPr id="5" name="Content Placeholder 10">
            <a:extLst>
              <a:ext uri="{FF2B5EF4-FFF2-40B4-BE49-F238E27FC236}">
                <a16:creationId xmlns:a16="http://schemas.microsoft.com/office/drawing/2014/main" id="{90FD9B1A-3E71-93E0-9BF2-8BB260B5F6B9}"/>
              </a:ext>
            </a:extLst>
          </p:cNvPr>
          <p:cNvSpPr>
            <a:spLocks noGrp="1"/>
          </p:cNvSpPr>
          <p:nvPr>
            <p:ph sz="quarter" idx="13"/>
          </p:nvPr>
        </p:nvSpPr>
        <p:spPr>
          <a:xfrm>
            <a:off x="370663" y="1138609"/>
            <a:ext cx="11450673" cy="842591"/>
          </a:xfrm>
        </p:spPr>
        <p:txBody>
          <a:bodyPr/>
          <a:lstStyle/>
          <a:p>
            <a:r>
              <a:rPr lang="en-US" sz="2200" dirty="0"/>
              <a:t>The job “Merge Records and Combine Inventory” can be run from “Resources &gt; Advanced Tools &gt; Merge Records and Combine Inventory ”</a:t>
            </a:r>
          </a:p>
          <a:p>
            <a:endParaRPr lang="en-US" sz="2200" dirty="0"/>
          </a:p>
          <a:p>
            <a:endParaRPr lang="en-US" sz="2200" dirty="0"/>
          </a:p>
          <a:p>
            <a:endParaRPr lang="en-US" sz="2200" dirty="0"/>
          </a:p>
        </p:txBody>
      </p:sp>
      <p:sp>
        <p:nvSpPr>
          <p:cNvPr id="8" name="Rectangle 7">
            <a:extLst>
              <a:ext uri="{FF2B5EF4-FFF2-40B4-BE49-F238E27FC236}">
                <a16:creationId xmlns:a16="http://schemas.microsoft.com/office/drawing/2014/main" id="{E32FB639-DE76-CB0D-B608-6F1F75C09217}"/>
              </a:ext>
            </a:extLst>
          </p:cNvPr>
          <p:cNvSpPr/>
          <p:nvPr/>
        </p:nvSpPr>
        <p:spPr>
          <a:xfrm>
            <a:off x="2743200" y="4562475"/>
            <a:ext cx="857250" cy="5334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8E675630-CA16-F9C7-92AF-ED4FD6CD880D}"/>
              </a:ext>
            </a:extLst>
          </p:cNvPr>
          <p:cNvSpPr/>
          <p:nvPr/>
        </p:nvSpPr>
        <p:spPr>
          <a:xfrm>
            <a:off x="6881814" y="3847636"/>
            <a:ext cx="2524125" cy="31714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CB5FFAAA-7DA8-8080-587F-4D472279B8AA}"/>
              </a:ext>
            </a:extLst>
          </p:cNvPr>
          <p:cNvSpPr/>
          <p:nvPr/>
        </p:nvSpPr>
        <p:spPr>
          <a:xfrm>
            <a:off x="2705100" y="2724150"/>
            <a:ext cx="857250" cy="46187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1" name="TextBox 10">
            <a:extLst>
              <a:ext uri="{FF2B5EF4-FFF2-40B4-BE49-F238E27FC236}">
                <a16:creationId xmlns:a16="http://schemas.microsoft.com/office/drawing/2014/main" id="{B978AC8C-01FB-D876-08C9-EBD62C0B4110}"/>
              </a:ext>
            </a:extLst>
          </p:cNvPr>
          <p:cNvSpPr txBox="1"/>
          <p:nvPr/>
        </p:nvSpPr>
        <p:spPr>
          <a:xfrm>
            <a:off x="365688" y="3671981"/>
            <a:ext cx="1767912" cy="842591"/>
          </a:xfrm>
          <a:prstGeom prst="rect">
            <a:avLst/>
          </a:prstGeom>
          <a:solidFill>
            <a:srgbClr val="FFFF00"/>
          </a:solidFill>
          <a:ln>
            <a:solidFill>
              <a:schemeClr val="accent2"/>
            </a:solidFill>
          </a:ln>
        </p:spPr>
        <p:txBody>
          <a:bodyPr wrap="square" rtlCol="0">
            <a:noAutofit/>
          </a:bodyPr>
          <a:lstStyle/>
          <a:p>
            <a:pPr algn="l"/>
            <a:r>
              <a:rPr lang="en-US" dirty="0"/>
              <a:t>We are in the Network Zone</a:t>
            </a:r>
          </a:p>
        </p:txBody>
      </p:sp>
      <p:cxnSp>
        <p:nvCxnSpPr>
          <p:cNvPr id="12" name="Straight Arrow Connector 11">
            <a:extLst>
              <a:ext uri="{FF2B5EF4-FFF2-40B4-BE49-F238E27FC236}">
                <a16:creationId xmlns:a16="http://schemas.microsoft.com/office/drawing/2014/main" id="{B24DB833-179C-EF1B-FC8F-7C7A2AEAF1AD}"/>
              </a:ext>
            </a:extLst>
          </p:cNvPr>
          <p:cNvCxnSpPr>
            <a:cxnSpLocks/>
          </p:cNvCxnSpPr>
          <p:nvPr/>
        </p:nvCxnSpPr>
        <p:spPr>
          <a:xfrm flipV="1">
            <a:off x="2143125" y="3257550"/>
            <a:ext cx="466725" cy="414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47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204A8-77F7-7EB6-8A38-499A3631B32E}"/>
              </a:ext>
            </a:extLst>
          </p:cNvPr>
          <p:cNvPicPr>
            <a:picLocks noChangeAspect="1"/>
          </p:cNvPicPr>
          <p:nvPr/>
        </p:nvPicPr>
        <p:blipFill>
          <a:blip r:embed="rId2"/>
          <a:stretch>
            <a:fillRect/>
          </a:stretch>
        </p:blipFill>
        <p:spPr>
          <a:xfrm>
            <a:off x="0" y="1613310"/>
            <a:ext cx="12192000" cy="4450529"/>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we run the job.</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Another example</a:t>
            </a:r>
            <a:endParaRPr lang="en-NL" sz="3000" dirty="0"/>
          </a:p>
        </p:txBody>
      </p:sp>
      <p:sp>
        <p:nvSpPr>
          <p:cNvPr id="7" name="TextBox 6">
            <a:extLst>
              <a:ext uri="{FF2B5EF4-FFF2-40B4-BE49-F238E27FC236}">
                <a16:creationId xmlns:a16="http://schemas.microsoft.com/office/drawing/2014/main" id="{46C3FCEF-1F2C-04DE-0BA6-7826E62EFA67}"/>
              </a:ext>
            </a:extLst>
          </p:cNvPr>
          <p:cNvSpPr txBox="1"/>
          <p:nvPr/>
        </p:nvSpPr>
        <p:spPr>
          <a:xfrm>
            <a:off x="5438775" y="1299742"/>
            <a:ext cx="3495675" cy="789541"/>
          </a:xfrm>
          <a:prstGeom prst="rect">
            <a:avLst/>
          </a:prstGeom>
          <a:solidFill>
            <a:srgbClr val="FFFF00"/>
          </a:solidFill>
          <a:ln>
            <a:solidFill>
              <a:schemeClr val="tx1"/>
            </a:solidFill>
          </a:ln>
        </p:spPr>
        <p:txBody>
          <a:bodyPr wrap="square" rtlCol="0">
            <a:noAutofit/>
          </a:bodyPr>
          <a:lstStyle/>
          <a:p>
            <a:pPr algn="l"/>
            <a:r>
              <a:rPr lang="en-US" sz="1400" dirty="0"/>
              <a:t>We will leave the default job name which is “Merge Records and Combine Inventory – {date and time}</a:t>
            </a:r>
          </a:p>
        </p:txBody>
      </p:sp>
      <p:cxnSp>
        <p:nvCxnSpPr>
          <p:cNvPr id="10" name="Straight Arrow Connector 9">
            <a:extLst>
              <a:ext uri="{FF2B5EF4-FFF2-40B4-BE49-F238E27FC236}">
                <a16:creationId xmlns:a16="http://schemas.microsoft.com/office/drawing/2014/main" id="{777819F6-050D-D303-5ABA-12D3C0383278}"/>
              </a:ext>
            </a:extLst>
          </p:cNvPr>
          <p:cNvCxnSpPr/>
          <p:nvPr/>
        </p:nvCxnSpPr>
        <p:spPr>
          <a:xfrm flipH="1">
            <a:off x="4438650" y="1838325"/>
            <a:ext cx="962025" cy="342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81F08D-3017-9F3D-DC6C-8D52790D00C7}"/>
              </a:ext>
            </a:extLst>
          </p:cNvPr>
          <p:cNvSpPr txBox="1"/>
          <p:nvPr/>
        </p:nvSpPr>
        <p:spPr>
          <a:xfrm>
            <a:off x="5572125" y="2652292"/>
            <a:ext cx="3495675" cy="789541"/>
          </a:xfrm>
          <a:prstGeom prst="rect">
            <a:avLst/>
          </a:prstGeom>
          <a:solidFill>
            <a:srgbClr val="FFFF00"/>
          </a:solidFill>
          <a:ln>
            <a:solidFill>
              <a:schemeClr val="tx1"/>
            </a:solidFill>
          </a:ln>
        </p:spPr>
        <p:txBody>
          <a:bodyPr wrap="square" rtlCol="0">
            <a:noAutofit/>
          </a:bodyPr>
          <a:lstStyle/>
          <a:p>
            <a:pPr algn="l"/>
            <a:r>
              <a:rPr lang="en-US" sz="1400" dirty="0"/>
              <a:t>This is the input file with one group which we made from the output of the job </a:t>
            </a:r>
            <a:r>
              <a:rPr lang="en-US" sz="1400" dirty="0">
                <a:hlinkClick r:id="rId3"/>
              </a:rPr>
              <a:t>Duplicate Title Analysis</a:t>
            </a:r>
            <a:r>
              <a:rPr lang="en-US" sz="1400" dirty="0"/>
              <a:t> </a:t>
            </a:r>
          </a:p>
        </p:txBody>
      </p:sp>
      <p:cxnSp>
        <p:nvCxnSpPr>
          <p:cNvPr id="16" name="Straight Arrow Connector 15">
            <a:extLst>
              <a:ext uri="{FF2B5EF4-FFF2-40B4-BE49-F238E27FC236}">
                <a16:creationId xmlns:a16="http://schemas.microsoft.com/office/drawing/2014/main" id="{3153712B-F078-1366-BB94-BA21DB6A9618}"/>
              </a:ext>
            </a:extLst>
          </p:cNvPr>
          <p:cNvCxnSpPr>
            <a:cxnSpLocks/>
          </p:cNvCxnSpPr>
          <p:nvPr/>
        </p:nvCxnSpPr>
        <p:spPr>
          <a:xfrm flipH="1">
            <a:off x="3876675" y="3047062"/>
            <a:ext cx="1695450" cy="505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68CA88B-4001-6B10-F165-655230398C49}"/>
              </a:ext>
            </a:extLst>
          </p:cNvPr>
          <p:cNvSpPr txBox="1"/>
          <p:nvPr/>
        </p:nvSpPr>
        <p:spPr>
          <a:xfrm>
            <a:off x="4438650" y="5819299"/>
            <a:ext cx="3495675" cy="278348"/>
          </a:xfrm>
          <a:prstGeom prst="rect">
            <a:avLst/>
          </a:prstGeom>
          <a:solidFill>
            <a:srgbClr val="FFFF00"/>
          </a:solidFill>
          <a:ln>
            <a:solidFill>
              <a:schemeClr val="tx1"/>
            </a:solidFill>
          </a:ln>
        </p:spPr>
        <p:txBody>
          <a:bodyPr wrap="square" rtlCol="0">
            <a:noAutofit/>
          </a:bodyPr>
          <a:lstStyle/>
          <a:p>
            <a:pPr algn="l"/>
            <a:r>
              <a:rPr lang="en-US" sz="1400" dirty="0"/>
              <a:t>We will delete the secondary record</a:t>
            </a:r>
          </a:p>
        </p:txBody>
      </p:sp>
      <p:cxnSp>
        <p:nvCxnSpPr>
          <p:cNvPr id="23" name="Straight Arrow Connector 22">
            <a:extLst>
              <a:ext uri="{FF2B5EF4-FFF2-40B4-BE49-F238E27FC236}">
                <a16:creationId xmlns:a16="http://schemas.microsoft.com/office/drawing/2014/main" id="{154B5184-6A29-9B76-14F5-357D8E7B6F9A}"/>
              </a:ext>
            </a:extLst>
          </p:cNvPr>
          <p:cNvCxnSpPr>
            <a:cxnSpLocks/>
            <a:stCxn id="22" idx="1"/>
          </p:cNvCxnSpPr>
          <p:nvPr/>
        </p:nvCxnSpPr>
        <p:spPr>
          <a:xfrm flipH="1" flipV="1">
            <a:off x="2381250" y="4876800"/>
            <a:ext cx="2057400" cy="10816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D9BDA7D-30DE-FBC0-BEA7-16FC5EF6A088}"/>
              </a:ext>
            </a:extLst>
          </p:cNvPr>
          <p:cNvSpPr txBox="1"/>
          <p:nvPr/>
        </p:nvSpPr>
        <p:spPr>
          <a:xfrm>
            <a:off x="6629400" y="5261341"/>
            <a:ext cx="3495675" cy="278348"/>
          </a:xfrm>
          <a:prstGeom prst="rect">
            <a:avLst/>
          </a:prstGeom>
          <a:solidFill>
            <a:srgbClr val="FFFF00"/>
          </a:solidFill>
          <a:ln>
            <a:solidFill>
              <a:schemeClr val="tx1"/>
            </a:solidFill>
          </a:ln>
        </p:spPr>
        <p:txBody>
          <a:bodyPr wrap="square" rtlCol="0">
            <a:noAutofit/>
          </a:bodyPr>
          <a:lstStyle/>
          <a:p>
            <a:pPr algn="l"/>
            <a:r>
              <a:rPr lang="en-US" sz="1400" dirty="0"/>
              <a:t>This is the chosen merge routine</a:t>
            </a:r>
          </a:p>
        </p:txBody>
      </p:sp>
      <p:cxnSp>
        <p:nvCxnSpPr>
          <p:cNvPr id="30" name="Straight Arrow Connector 29">
            <a:extLst>
              <a:ext uri="{FF2B5EF4-FFF2-40B4-BE49-F238E27FC236}">
                <a16:creationId xmlns:a16="http://schemas.microsoft.com/office/drawing/2014/main" id="{211E52DF-9441-F120-B63B-7BDC7F148DC7}"/>
              </a:ext>
            </a:extLst>
          </p:cNvPr>
          <p:cNvCxnSpPr>
            <a:cxnSpLocks/>
            <a:stCxn id="29" idx="1"/>
          </p:cNvCxnSpPr>
          <p:nvPr/>
        </p:nvCxnSpPr>
        <p:spPr>
          <a:xfrm flipH="1" flipV="1">
            <a:off x="4572000" y="4609307"/>
            <a:ext cx="2057400" cy="7912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58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3AB742-521A-7DB2-97F8-CC4640CEF66E}"/>
              </a:ext>
            </a:extLst>
          </p:cNvPr>
          <p:cNvPicPr>
            <a:picLocks noChangeAspect="1"/>
          </p:cNvPicPr>
          <p:nvPr/>
        </p:nvPicPr>
        <p:blipFill>
          <a:blip r:embed="rId2"/>
          <a:stretch>
            <a:fillRect/>
          </a:stretch>
        </p:blipFill>
        <p:spPr>
          <a:xfrm>
            <a:off x="0" y="1733320"/>
            <a:ext cx="12192000" cy="3562810"/>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The job completes and we check the report</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Another example</a:t>
            </a:r>
            <a:endParaRPr lang="en-NL" sz="2800" dirty="0"/>
          </a:p>
        </p:txBody>
      </p:sp>
      <p:sp>
        <p:nvSpPr>
          <p:cNvPr id="5" name="Rectangle 4">
            <a:extLst>
              <a:ext uri="{FF2B5EF4-FFF2-40B4-BE49-F238E27FC236}">
                <a16:creationId xmlns:a16="http://schemas.microsoft.com/office/drawing/2014/main" id="{7D394BE5-67B2-A08A-B794-69C9C0CB86B6}"/>
              </a:ext>
            </a:extLst>
          </p:cNvPr>
          <p:cNvSpPr/>
          <p:nvPr/>
        </p:nvSpPr>
        <p:spPr>
          <a:xfrm>
            <a:off x="310305" y="3896410"/>
            <a:ext cx="2366220" cy="39936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DF1BC8C1-B9D3-B584-DD44-4714EA03A5C2}"/>
              </a:ext>
            </a:extLst>
          </p:cNvPr>
          <p:cNvSpPr/>
          <p:nvPr/>
        </p:nvSpPr>
        <p:spPr>
          <a:xfrm>
            <a:off x="10306224" y="3886885"/>
            <a:ext cx="967530" cy="4088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DB25DE4B-2248-B58B-E09E-F37F1123D481}"/>
              </a:ext>
            </a:extLst>
          </p:cNvPr>
          <p:cNvSpPr/>
          <p:nvPr/>
        </p:nvSpPr>
        <p:spPr>
          <a:xfrm>
            <a:off x="10610849" y="4284499"/>
            <a:ext cx="529555" cy="33653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0" name="Rectangle 9">
            <a:extLst>
              <a:ext uri="{FF2B5EF4-FFF2-40B4-BE49-F238E27FC236}">
                <a16:creationId xmlns:a16="http://schemas.microsoft.com/office/drawing/2014/main" id="{6F0A27F5-0BD9-AA2B-4071-94CC251C2984}"/>
              </a:ext>
            </a:extLst>
          </p:cNvPr>
          <p:cNvSpPr/>
          <p:nvPr/>
        </p:nvSpPr>
        <p:spPr>
          <a:xfrm>
            <a:off x="3438525" y="2305050"/>
            <a:ext cx="609600" cy="33653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80074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57ABC-1F9D-1FE3-D1E5-C7462AA070D7}"/>
              </a:ext>
            </a:extLst>
          </p:cNvPr>
          <p:cNvPicPr>
            <a:picLocks noChangeAspect="1"/>
          </p:cNvPicPr>
          <p:nvPr/>
        </p:nvPicPr>
        <p:blipFill>
          <a:blip r:embed="rId2"/>
          <a:stretch>
            <a:fillRect/>
          </a:stretch>
        </p:blipFill>
        <p:spPr>
          <a:xfrm>
            <a:off x="0" y="2326575"/>
            <a:ext cx="12192000" cy="2204849"/>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We will download the report</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Another example</a:t>
            </a:r>
            <a:endParaRPr lang="en-NL" sz="2800" dirty="0"/>
          </a:p>
        </p:txBody>
      </p:sp>
      <p:sp>
        <p:nvSpPr>
          <p:cNvPr id="5" name="Rectangle 4">
            <a:extLst>
              <a:ext uri="{FF2B5EF4-FFF2-40B4-BE49-F238E27FC236}">
                <a16:creationId xmlns:a16="http://schemas.microsoft.com/office/drawing/2014/main" id="{7D394BE5-67B2-A08A-B794-69C9C0CB86B6}"/>
              </a:ext>
            </a:extLst>
          </p:cNvPr>
          <p:cNvSpPr/>
          <p:nvPr/>
        </p:nvSpPr>
        <p:spPr>
          <a:xfrm>
            <a:off x="1666875" y="4081803"/>
            <a:ext cx="1661372" cy="4088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45C512BE-5B9C-161F-FA12-4E86262BDBAF}"/>
              </a:ext>
            </a:extLst>
          </p:cNvPr>
          <p:cNvSpPr txBox="1"/>
          <p:nvPr/>
        </p:nvSpPr>
        <p:spPr>
          <a:xfrm>
            <a:off x="3609975" y="2433217"/>
            <a:ext cx="3495675" cy="505763"/>
          </a:xfrm>
          <a:prstGeom prst="rect">
            <a:avLst/>
          </a:prstGeom>
          <a:solidFill>
            <a:srgbClr val="FFFF00"/>
          </a:solidFill>
          <a:ln>
            <a:solidFill>
              <a:schemeClr val="tx1"/>
            </a:solidFill>
          </a:ln>
        </p:spPr>
        <p:txBody>
          <a:bodyPr wrap="square" rtlCol="0">
            <a:noAutofit/>
          </a:bodyPr>
          <a:lstStyle/>
          <a:p>
            <a:pPr algn="l"/>
            <a:r>
              <a:rPr lang="en-US" sz="1400" dirty="0"/>
              <a:t>One group was handled because we had only one group in the input file.</a:t>
            </a:r>
          </a:p>
        </p:txBody>
      </p:sp>
      <p:cxnSp>
        <p:nvCxnSpPr>
          <p:cNvPr id="13" name="Straight Arrow Connector 12">
            <a:extLst>
              <a:ext uri="{FF2B5EF4-FFF2-40B4-BE49-F238E27FC236}">
                <a16:creationId xmlns:a16="http://schemas.microsoft.com/office/drawing/2014/main" id="{4A2CD9B5-ECB8-C3F0-6427-C75CFBD62D9C}"/>
              </a:ext>
            </a:extLst>
          </p:cNvPr>
          <p:cNvCxnSpPr>
            <a:cxnSpLocks/>
          </p:cNvCxnSpPr>
          <p:nvPr/>
        </p:nvCxnSpPr>
        <p:spPr>
          <a:xfrm flipH="1">
            <a:off x="1914525" y="2827987"/>
            <a:ext cx="1695450" cy="505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24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Columns A – I state which records were handled in the Merge records and Combine Inventory job.</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Another example</a:t>
            </a:r>
            <a:endParaRPr lang="en-NL" sz="2800" dirty="0"/>
          </a:p>
        </p:txBody>
      </p:sp>
      <p:pic>
        <p:nvPicPr>
          <p:cNvPr id="3" name="Picture 2">
            <a:extLst>
              <a:ext uri="{FF2B5EF4-FFF2-40B4-BE49-F238E27FC236}">
                <a16:creationId xmlns:a16="http://schemas.microsoft.com/office/drawing/2014/main" id="{2FA9F02B-A2DA-37C2-97B4-BD70AB26964C}"/>
              </a:ext>
            </a:extLst>
          </p:cNvPr>
          <p:cNvPicPr>
            <a:picLocks noChangeAspect="1"/>
          </p:cNvPicPr>
          <p:nvPr/>
        </p:nvPicPr>
        <p:blipFill>
          <a:blip r:embed="rId2"/>
          <a:stretch>
            <a:fillRect/>
          </a:stretch>
        </p:blipFill>
        <p:spPr>
          <a:xfrm>
            <a:off x="0" y="2958938"/>
            <a:ext cx="12192000" cy="940124"/>
          </a:xfrm>
          <a:prstGeom prst="rect">
            <a:avLst/>
          </a:prstGeom>
          <a:ln>
            <a:solidFill>
              <a:schemeClr val="tx1"/>
            </a:solidFill>
          </a:ln>
        </p:spPr>
      </p:pic>
    </p:spTree>
    <p:extLst>
      <p:ext uri="{BB962C8B-B14F-4D97-AF65-F5344CB8AC3E}">
        <p14:creationId xmlns:p14="http://schemas.microsoft.com/office/powerpoint/2010/main" val="378039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2E0BE1-2C7C-5E92-CC26-E6E955169CD8}"/>
              </a:ext>
            </a:extLst>
          </p:cNvPr>
          <p:cNvPicPr>
            <a:picLocks noChangeAspect="1"/>
          </p:cNvPicPr>
          <p:nvPr/>
        </p:nvPicPr>
        <p:blipFill>
          <a:blip r:embed="rId2"/>
          <a:stretch>
            <a:fillRect/>
          </a:stretch>
        </p:blipFill>
        <p:spPr>
          <a:xfrm>
            <a:off x="0" y="2708178"/>
            <a:ext cx="12192000" cy="1441644"/>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Columns J states which entities have been moved to the preferred record</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Another example</a:t>
            </a:r>
            <a:endParaRPr lang="en-NL" sz="2800" dirty="0"/>
          </a:p>
        </p:txBody>
      </p:sp>
      <p:sp>
        <p:nvSpPr>
          <p:cNvPr id="5" name="Rectangle 4">
            <a:extLst>
              <a:ext uri="{FF2B5EF4-FFF2-40B4-BE49-F238E27FC236}">
                <a16:creationId xmlns:a16="http://schemas.microsoft.com/office/drawing/2014/main" id="{68C51E64-FE87-E6D0-3A8F-AFF18AFF0066}"/>
              </a:ext>
            </a:extLst>
          </p:cNvPr>
          <p:cNvSpPr/>
          <p:nvPr/>
        </p:nvSpPr>
        <p:spPr>
          <a:xfrm>
            <a:off x="2373367" y="2725060"/>
            <a:ext cx="9305925" cy="62829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93496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714006-9F5A-15A5-1421-392A306851E1}"/>
              </a:ext>
            </a:extLst>
          </p:cNvPr>
          <p:cNvPicPr>
            <a:picLocks noChangeAspect="1"/>
          </p:cNvPicPr>
          <p:nvPr/>
        </p:nvPicPr>
        <p:blipFill>
          <a:blip r:embed="rId2"/>
          <a:stretch>
            <a:fillRect/>
          </a:stretch>
        </p:blipFill>
        <p:spPr>
          <a:xfrm>
            <a:off x="0" y="2125275"/>
            <a:ext cx="12192000" cy="3026549"/>
          </a:xfrm>
          <a:prstGeom prst="rect">
            <a:avLst/>
          </a:prstGeom>
          <a:ln>
            <a:solidFill>
              <a:schemeClr val="tx1"/>
            </a:solidFill>
          </a:ln>
        </p:spPr>
      </p:pic>
      <p:sp>
        <p:nvSpPr>
          <p:cNvPr id="10" name="TextBox 9">
            <a:extLst>
              <a:ext uri="{FF2B5EF4-FFF2-40B4-BE49-F238E27FC236}">
                <a16:creationId xmlns:a16="http://schemas.microsoft.com/office/drawing/2014/main" id="{15CD1D93-0538-B85A-BCD8-A5AFEACDBC0A}"/>
              </a:ext>
            </a:extLst>
          </p:cNvPr>
          <p:cNvSpPr txBox="1"/>
          <p:nvPr/>
        </p:nvSpPr>
        <p:spPr>
          <a:xfrm>
            <a:off x="7038975" y="4033408"/>
            <a:ext cx="5001315" cy="1414892"/>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Previously there were two bibliographic records each ‘Held By” a different institution.</a:t>
            </a:r>
          </a:p>
          <a:p>
            <a:pPr marL="285750" indent="-285750" algn="l">
              <a:buFont typeface="Arial" panose="020B0604020202020204" pitchFamily="34" charset="0"/>
              <a:buChar char="•"/>
            </a:pPr>
            <a:r>
              <a:rPr lang="en-US" sz="1400" dirty="0"/>
              <a:t>The preferred record, MMSID 996459780000191, was Held By member institution Alma University</a:t>
            </a:r>
          </a:p>
          <a:p>
            <a:pPr marL="285750" indent="-285750" algn="l">
              <a:buFont typeface="Arial" panose="020B0604020202020204" pitchFamily="34" charset="0"/>
              <a:buChar char="•"/>
            </a:pPr>
            <a:r>
              <a:rPr lang="en-US" sz="1400" dirty="0"/>
              <a:t>The secondary record, MMSID 993605990000191, was Held By member institution Open University</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Now ISBN 0060958340 has only one record (previously it had two). </a:t>
            </a:r>
          </a:p>
          <a:p>
            <a:r>
              <a:rPr lang="en-US" sz="2200" dirty="0"/>
              <a:t>The one record is Held By both member institutions.  The job worked successfully.</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2800" dirty="0"/>
              <a:t>Another example</a:t>
            </a:r>
            <a:endParaRPr lang="en-NL" sz="2800" dirty="0"/>
          </a:p>
        </p:txBody>
      </p:sp>
      <p:sp>
        <p:nvSpPr>
          <p:cNvPr id="5" name="Rectangle 4">
            <a:extLst>
              <a:ext uri="{FF2B5EF4-FFF2-40B4-BE49-F238E27FC236}">
                <a16:creationId xmlns:a16="http://schemas.microsoft.com/office/drawing/2014/main" id="{68C51E64-FE87-E6D0-3A8F-AFF18AFF0066}"/>
              </a:ext>
            </a:extLst>
          </p:cNvPr>
          <p:cNvSpPr/>
          <p:nvPr/>
        </p:nvSpPr>
        <p:spPr>
          <a:xfrm>
            <a:off x="766762" y="4216201"/>
            <a:ext cx="2390776" cy="85173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8" name="Straight Arrow Connector 7">
            <a:extLst>
              <a:ext uri="{FF2B5EF4-FFF2-40B4-BE49-F238E27FC236}">
                <a16:creationId xmlns:a16="http://schemas.microsoft.com/office/drawing/2014/main" id="{4BCECEDC-3BD7-E7B3-56DC-EACF217BEC0A}"/>
              </a:ext>
            </a:extLst>
          </p:cNvPr>
          <p:cNvCxnSpPr>
            <a:cxnSpLocks/>
          </p:cNvCxnSpPr>
          <p:nvPr/>
        </p:nvCxnSpPr>
        <p:spPr>
          <a:xfrm flipV="1">
            <a:off x="2266950" y="5067931"/>
            <a:ext cx="0" cy="3396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126E324-892E-3D7C-835B-85C9E39D010A}"/>
              </a:ext>
            </a:extLst>
          </p:cNvPr>
          <p:cNvSpPr/>
          <p:nvPr/>
        </p:nvSpPr>
        <p:spPr>
          <a:xfrm>
            <a:off x="1962150" y="2211726"/>
            <a:ext cx="1562100" cy="3238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18C78891-E172-5C7C-09BE-EF92080C90B0}"/>
              </a:ext>
            </a:extLst>
          </p:cNvPr>
          <p:cNvSpPr txBox="1"/>
          <p:nvPr/>
        </p:nvSpPr>
        <p:spPr>
          <a:xfrm>
            <a:off x="1183481" y="5407538"/>
            <a:ext cx="3576638" cy="827418"/>
          </a:xfrm>
          <a:prstGeom prst="rect">
            <a:avLst/>
          </a:prstGeom>
          <a:solidFill>
            <a:srgbClr val="FFFF00"/>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Now only the preferred record exists (MMSID 996459780000191) and it is held by both member institutions.</a:t>
            </a:r>
          </a:p>
        </p:txBody>
      </p:sp>
    </p:spTree>
    <p:extLst>
      <p:ext uri="{BB962C8B-B14F-4D97-AF65-F5344CB8AC3E}">
        <p14:creationId xmlns:p14="http://schemas.microsoft.com/office/powerpoint/2010/main" val="3085320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This presentation will focus specifically on running the “Merge Records and Combine Inventory job” </a:t>
            </a:r>
            <a:r>
              <a:rPr lang="en-US" sz="2200" b="1" dirty="0"/>
              <a:t>in a Network Zone institution</a:t>
            </a:r>
            <a:r>
              <a:rPr lang="en-US" sz="2200" dirty="0"/>
              <a:t>.</a:t>
            </a:r>
          </a:p>
          <a:p>
            <a:r>
              <a:rPr lang="en-US" sz="2200" dirty="0"/>
              <a:t>For full details on running the “Merge Records and Combine Inventory job”  see separate presentation </a:t>
            </a:r>
            <a:r>
              <a:rPr lang="en-US" sz="2200" dirty="0">
                <a:hlinkClick r:id="rId2" tooltip="How to merge bibliographic records in batch using the job Merge and Combine Inventory.pptx"/>
              </a:rPr>
              <a:t>How to merge bibliographic records in batch using the job Merge and Combine Inventory.pptx</a:t>
            </a:r>
            <a:endParaRPr lang="en-US" sz="2200" dirty="0"/>
          </a:p>
          <a:p>
            <a:r>
              <a:rPr lang="en-US" sz="2200" dirty="0"/>
              <a:t>This current presentation will not repeat everything stated in </a:t>
            </a:r>
            <a:r>
              <a:rPr lang="en-US" sz="2200" dirty="0">
                <a:hlinkClick r:id="rId2" tooltip="How to merge bibliographic records in batch using the job Merge and Combine Inventory.pptx"/>
              </a:rPr>
              <a:t>How to merge bibliographic records in batch using the job Merge and Combine Inventory.pptx</a:t>
            </a:r>
            <a:r>
              <a:rPr lang="en-US" sz="2200" dirty="0"/>
              <a:t> , but rather will focus on how this job works </a:t>
            </a:r>
            <a:r>
              <a:rPr lang="en-US" sz="2200" b="1" dirty="0"/>
              <a:t>in a Network Zone institution</a:t>
            </a:r>
            <a:r>
              <a:rPr lang="en-US" sz="2200" dirty="0"/>
              <a:t>.</a:t>
            </a:r>
          </a:p>
        </p:txBody>
      </p:sp>
    </p:spTree>
    <p:extLst>
      <p:ext uri="{BB962C8B-B14F-4D97-AF65-F5344CB8AC3E}">
        <p14:creationId xmlns:p14="http://schemas.microsoft.com/office/powerpoint/2010/main" val="175064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19100" y="1934977"/>
            <a:ext cx="11458875" cy="1567891"/>
          </a:xfrm>
        </p:spPr>
        <p:txBody>
          <a:bodyPr/>
          <a:lstStyle/>
          <a:p>
            <a:r>
              <a:rPr lang="en-US" dirty="0"/>
              <a:t>The current situation in the Network Zone consortium</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5</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current situation in the Network Zone consortium</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5081216"/>
          </a:xfrm>
        </p:spPr>
        <p:txBody>
          <a:bodyPr/>
          <a:lstStyle/>
          <a:p>
            <a:r>
              <a:rPr lang="en-US" sz="2200" dirty="0"/>
              <a:t>Before we run the Merge Records and Combine Inventory job we need to run the </a:t>
            </a:r>
            <a:r>
              <a:rPr lang="en-US" sz="2200" dirty="0">
                <a:hlinkClick r:id="rId2"/>
              </a:rPr>
              <a:t>Duplicate Title Analysis</a:t>
            </a:r>
            <a:r>
              <a:rPr lang="en-US" sz="2200" dirty="0"/>
              <a:t> job.</a:t>
            </a:r>
          </a:p>
          <a:p>
            <a:r>
              <a:rPr lang="en-US" sz="2200" dirty="0"/>
              <a:t>This is because the output of the </a:t>
            </a:r>
            <a:r>
              <a:rPr lang="en-US" sz="2200" dirty="0">
                <a:hlinkClick r:id="rId2"/>
              </a:rPr>
              <a:t>Duplicate Title Analysis </a:t>
            </a:r>
            <a:r>
              <a:rPr lang="en-US" sz="2200" dirty="0"/>
              <a:t>job is used as input for the Merge Records and Combine Inventory job.</a:t>
            </a:r>
          </a:p>
          <a:p>
            <a:pPr marL="0" indent="0">
              <a:buNone/>
            </a:pPr>
            <a:r>
              <a:rPr lang="en-US" sz="2200" dirty="0"/>
              <a:t> </a:t>
            </a:r>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47015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61364-3C2F-B2FC-0FB8-3072CD15C62B}"/>
              </a:ext>
            </a:extLst>
          </p:cNvPr>
          <p:cNvPicPr>
            <a:picLocks noChangeAspect="1"/>
          </p:cNvPicPr>
          <p:nvPr/>
        </p:nvPicPr>
        <p:blipFill>
          <a:blip r:embed="rId2"/>
          <a:stretch>
            <a:fillRect/>
          </a:stretch>
        </p:blipFill>
        <p:spPr>
          <a:xfrm>
            <a:off x="3205161" y="2092131"/>
            <a:ext cx="5781675" cy="432827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current situation in the Network Zone consortium</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3" name="Content Placeholder 10">
            <a:extLst>
              <a:ext uri="{FF2B5EF4-FFF2-40B4-BE49-F238E27FC236}">
                <a16:creationId xmlns:a16="http://schemas.microsoft.com/office/drawing/2014/main" id="{BB3D45D2-2F93-BEE2-A6C9-64179DBEA2A4}"/>
              </a:ext>
            </a:extLst>
          </p:cNvPr>
          <p:cNvSpPr>
            <a:spLocks noGrp="1"/>
          </p:cNvSpPr>
          <p:nvPr>
            <p:ph sz="quarter" idx="13"/>
          </p:nvPr>
        </p:nvSpPr>
        <p:spPr>
          <a:xfrm>
            <a:off x="370663" y="1138609"/>
            <a:ext cx="11450673" cy="842591"/>
          </a:xfrm>
        </p:spPr>
        <p:txBody>
          <a:bodyPr/>
          <a:lstStyle/>
          <a:p>
            <a:r>
              <a:rPr lang="en-US" sz="2200" dirty="0"/>
              <a:t>The job </a:t>
            </a:r>
            <a:r>
              <a:rPr lang="en-US" sz="2200" dirty="0">
                <a:hlinkClick r:id="rId3"/>
              </a:rPr>
              <a:t>Duplicate Title Analysis</a:t>
            </a:r>
            <a:r>
              <a:rPr lang="en-US" sz="2200" dirty="0"/>
              <a:t> can be run from “Resources &gt; Advanced Tools &gt; Duplicate Title Analysis”</a:t>
            </a:r>
          </a:p>
          <a:p>
            <a:endParaRPr lang="en-US" sz="2200" dirty="0"/>
          </a:p>
          <a:p>
            <a:endParaRPr lang="en-US" sz="2200" dirty="0"/>
          </a:p>
          <a:p>
            <a:endParaRPr lang="en-US" sz="2200" dirty="0"/>
          </a:p>
        </p:txBody>
      </p:sp>
      <p:sp>
        <p:nvSpPr>
          <p:cNvPr id="14" name="Rectangle 13">
            <a:extLst>
              <a:ext uri="{FF2B5EF4-FFF2-40B4-BE49-F238E27FC236}">
                <a16:creationId xmlns:a16="http://schemas.microsoft.com/office/drawing/2014/main" id="{237E557B-E963-7FB3-8615-85172E0AE6CC}"/>
              </a:ext>
            </a:extLst>
          </p:cNvPr>
          <p:cNvSpPr/>
          <p:nvPr/>
        </p:nvSpPr>
        <p:spPr>
          <a:xfrm>
            <a:off x="3167061" y="3631376"/>
            <a:ext cx="857250" cy="5334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159915FD-616B-A448-99CD-BC62DDDE5BED}"/>
              </a:ext>
            </a:extLst>
          </p:cNvPr>
          <p:cNvSpPr/>
          <p:nvPr/>
        </p:nvSpPr>
        <p:spPr>
          <a:xfrm>
            <a:off x="6629400" y="2883260"/>
            <a:ext cx="1571625" cy="3076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C342051B-F66B-7688-F00D-A749F1C69C4D}"/>
              </a:ext>
            </a:extLst>
          </p:cNvPr>
          <p:cNvSpPr/>
          <p:nvPr/>
        </p:nvSpPr>
        <p:spPr>
          <a:xfrm>
            <a:off x="3167061" y="2092130"/>
            <a:ext cx="857250" cy="42246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TextBox 4">
            <a:extLst>
              <a:ext uri="{FF2B5EF4-FFF2-40B4-BE49-F238E27FC236}">
                <a16:creationId xmlns:a16="http://schemas.microsoft.com/office/drawing/2014/main" id="{8736F9A2-C935-8CCE-C01B-BF7ADD241D83}"/>
              </a:ext>
            </a:extLst>
          </p:cNvPr>
          <p:cNvSpPr txBox="1"/>
          <p:nvPr/>
        </p:nvSpPr>
        <p:spPr>
          <a:xfrm>
            <a:off x="365688" y="3114675"/>
            <a:ext cx="1767912" cy="842591"/>
          </a:xfrm>
          <a:prstGeom prst="rect">
            <a:avLst/>
          </a:prstGeom>
          <a:solidFill>
            <a:srgbClr val="FFFF00"/>
          </a:solidFill>
          <a:ln>
            <a:solidFill>
              <a:schemeClr val="accent2"/>
            </a:solidFill>
          </a:ln>
        </p:spPr>
        <p:txBody>
          <a:bodyPr wrap="square" rtlCol="0">
            <a:noAutofit/>
          </a:bodyPr>
          <a:lstStyle/>
          <a:p>
            <a:pPr algn="l"/>
            <a:r>
              <a:rPr lang="en-US" dirty="0"/>
              <a:t>We are in the Network Zone</a:t>
            </a:r>
          </a:p>
        </p:txBody>
      </p:sp>
      <p:cxnSp>
        <p:nvCxnSpPr>
          <p:cNvPr id="7" name="Straight Arrow Connector 6">
            <a:extLst>
              <a:ext uri="{FF2B5EF4-FFF2-40B4-BE49-F238E27FC236}">
                <a16:creationId xmlns:a16="http://schemas.microsoft.com/office/drawing/2014/main" id="{0A497E8D-48A1-7B29-44CE-FDA3D7B00606}"/>
              </a:ext>
            </a:extLst>
          </p:cNvPr>
          <p:cNvCxnSpPr/>
          <p:nvPr/>
        </p:nvCxnSpPr>
        <p:spPr>
          <a:xfrm flipV="1">
            <a:off x="2143125" y="2390775"/>
            <a:ext cx="1023936" cy="7239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62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DBF41-C203-531C-4F25-D34FF04EFE68}"/>
              </a:ext>
            </a:extLst>
          </p:cNvPr>
          <p:cNvPicPr>
            <a:picLocks noChangeAspect="1"/>
          </p:cNvPicPr>
          <p:nvPr/>
        </p:nvPicPr>
        <p:blipFill>
          <a:blip r:embed="rId2"/>
          <a:stretch>
            <a:fillRect/>
          </a:stretch>
        </p:blipFill>
        <p:spPr>
          <a:xfrm>
            <a:off x="0" y="2141976"/>
            <a:ext cx="12192000" cy="257404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current situation in the Network Zone consortium</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3" name="Content Placeholder 10">
            <a:extLst>
              <a:ext uri="{FF2B5EF4-FFF2-40B4-BE49-F238E27FC236}">
                <a16:creationId xmlns:a16="http://schemas.microsoft.com/office/drawing/2014/main" id="{BB3D45D2-2F93-BEE2-A6C9-64179DBEA2A4}"/>
              </a:ext>
            </a:extLst>
          </p:cNvPr>
          <p:cNvSpPr>
            <a:spLocks noGrp="1"/>
          </p:cNvSpPr>
          <p:nvPr>
            <p:ph sz="quarter" idx="13"/>
          </p:nvPr>
        </p:nvSpPr>
        <p:spPr>
          <a:xfrm>
            <a:off x="370663" y="1138609"/>
            <a:ext cx="11450673" cy="5081216"/>
          </a:xfrm>
        </p:spPr>
        <p:txBody>
          <a:bodyPr/>
          <a:lstStyle/>
          <a:p>
            <a:r>
              <a:rPr lang="en-US" sz="2200" dirty="0"/>
              <a:t>Here we run the job </a:t>
            </a:r>
            <a:r>
              <a:rPr lang="en-US" sz="2200" dirty="0">
                <a:hlinkClick r:id="rId3"/>
              </a:rPr>
              <a:t>Duplicate Title Analysis</a:t>
            </a:r>
            <a:r>
              <a:rPr lang="en-US" sz="2200" dirty="0"/>
              <a:t> to match by ISBN and have the preferred record be the record with the highest brief level.</a:t>
            </a:r>
          </a:p>
          <a:p>
            <a:endParaRPr lang="en-US" sz="2200" dirty="0"/>
          </a:p>
          <a:p>
            <a:endParaRPr lang="en-US" sz="2200" dirty="0"/>
          </a:p>
          <a:p>
            <a:endParaRPr lang="en-US" sz="2200" dirty="0"/>
          </a:p>
        </p:txBody>
      </p:sp>
      <p:sp>
        <p:nvSpPr>
          <p:cNvPr id="14" name="Rectangle 13">
            <a:extLst>
              <a:ext uri="{FF2B5EF4-FFF2-40B4-BE49-F238E27FC236}">
                <a16:creationId xmlns:a16="http://schemas.microsoft.com/office/drawing/2014/main" id="{237E557B-E963-7FB3-8615-85172E0AE6CC}"/>
              </a:ext>
            </a:extLst>
          </p:cNvPr>
          <p:cNvSpPr/>
          <p:nvPr/>
        </p:nvSpPr>
        <p:spPr>
          <a:xfrm>
            <a:off x="1323975" y="3343275"/>
            <a:ext cx="695325"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159915FD-616B-A448-99CD-BC62DDDE5BED}"/>
              </a:ext>
            </a:extLst>
          </p:cNvPr>
          <p:cNvSpPr/>
          <p:nvPr/>
        </p:nvSpPr>
        <p:spPr>
          <a:xfrm>
            <a:off x="247650" y="4193815"/>
            <a:ext cx="2790825"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5381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57EC1E-8E90-78F0-BFF2-D165AECC6565}"/>
              </a:ext>
            </a:extLst>
          </p:cNvPr>
          <p:cNvPicPr>
            <a:picLocks noChangeAspect="1"/>
          </p:cNvPicPr>
          <p:nvPr/>
        </p:nvPicPr>
        <p:blipFill>
          <a:blip r:embed="rId2"/>
          <a:stretch>
            <a:fillRect/>
          </a:stretch>
        </p:blipFill>
        <p:spPr>
          <a:xfrm>
            <a:off x="0" y="1938782"/>
            <a:ext cx="12192000" cy="355193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current situation in the Network Zone consortium</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From the “Monitor Jobs” “History” tab we will access the report of the job</a:t>
            </a:r>
          </a:p>
          <a:p>
            <a:endParaRPr lang="en-US" sz="2200" dirty="0"/>
          </a:p>
        </p:txBody>
      </p:sp>
      <p:sp>
        <p:nvSpPr>
          <p:cNvPr id="4" name="Rectangle 3">
            <a:extLst>
              <a:ext uri="{FF2B5EF4-FFF2-40B4-BE49-F238E27FC236}">
                <a16:creationId xmlns:a16="http://schemas.microsoft.com/office/drawing/2014/main" id="{E049EC7A-205B-54DB-3550-AB95FDA75BD2}"/>
              </a:ext>
            </a:extLst>
          </p:cNvPr>
          <p:cNvSpPr/>
          <p:nvPr/>
        </p:nvSpPr>
        <p:spPr>
          <a:xfrm>
            <a:off x="10529887" y="4515044"/>
            <a:ext cx="609600"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8B683C8B-1796-57E4-EB36-25181015216C}"/>
              </a:ext>
            </a:extLst>
          </p:cNvPr>
          <p:cNvSpPr/>
          <p:nvPr/>
        </p:nvSpPr>
        <p:spPr>
          <a:xfrm>
            <a:off x="3343275" y="2524125"/>
            <a:ext cx="628650" cy="3810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E8EAFD67-6CD0-3DD4-FA74-3375D021C87B}"/>
              </a:ext>
            </a:extLst>
          </p:cNvPr>
          <p:cNvSpPr/>
          <p:nvPr/>
        </p:nvSpPr>
        <p:spPr>
          <a:xfrm>
            <a:off x="365688" y="4143375"/>
            <a:ext cx="2482287" cy="3524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3B7FCD05-8A68-C0BA-1A58-86B3FEFC1154}"/>
              </a:ext>
            </a:extLst>
          </p:cNvPr>
          <p:cNvSpPr/>
          <p:nvPr/>
        </p:nvSpPr>
        <p:spPr>
          <a:xfrm>
            <a:off x="10372725" y="4038601"/>
            <a:ext cx="923925" cy="4572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755017744"/>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30267</TotalTime>
  <Words>1319</Words>
  <Application>Microsoft Office PowerPoint</Application>
  <PresentationFormat>Widescreen</PresentationFormat>
  <Paragraphs>146</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PowerPoint Presentation</vt:lpstr>
      <vt:lpstr>The current situation in the Network Zone consortium</vt:lpstr>
      <vt:lpstr>The current situation in the Network Zone consortium</vt:lpstr>
      <vt:lpstr>The current situation in the Network Zone consortium</vt:lpstr>
      <vt:lpstr>The current situation in the Network Zone consortium</vt:lpstr>
      <vt:lpstr>The current situation in the Network Zone consortium</vt:lpstr>
      <vt:lpstr>The current situation in the Network Zone consortium</vt:lpstr>
      <vt:lpstr>The current situation in the Network Zone consortium</vt:lpstr>
      <vt:lpstr>The current situation in the Network Zone consortium</vt:lpstr>
      <vt:lpstr>PowerPoint Presentation</vt:lpstr>
      <vt:lpstr>Running the Merge Records and Combine Inventory job</vt:lpstr>
      <vt:lpstr>Running the Merge Records and Combine Inventory job</vt:lpstr>
      <vt:lpstr>PowerPoint Presentation</vt:lpstr>
      <vt:lpstr>The results of the Merge Records and Combine Inventory job</vt:lpstr>
      <vt:lpstr>The results of the Merge Records and Combine Inventory job</vt:lpstr>
      <vt:lpstr>The results of the Merge Records and Combine Inventory job</vt:lpstr>
      <vt:lpstr>The results of the Merge Records and Combine Inventory job</vt:lpstr>
      <vt:lpstr>The results of the Merge Records and Combine Inventory job</vt:lpstr>
      <vt:lpstr>PowerPoint Presentation</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Another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2024-08-01T12:02:46Z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